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E2F15D-02E6-4A2A-908F-F940541A63C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699A19-A7F2-4334-AB61-0949E4425CEB}">
      <dgm:prSet phldrT="[Text]"/>
      <dgm:spPr/>
      <dgm:t>
        <a:bodyPr/>
        <a:lstStyle/>
        <a:p>
          <a:r>
            <a:rPr lang="en-US" dirty="0"/>
            <a:t>Arial 34</a:t>
          </a:r>
        </a:p>
      </dgm:t>
    </dgm:pt>
    <dgm:pt modelId="{BBDD19BB-4250-4A3E-A316-261EFC1B8B89}" type="parTrans" cxnId="{04C09C1E-ADC7-40B5-8831-1DBF42954433}">
      <dgm:prSet/>
      <dgm:spPr/>
      <dgm:t>
        <a:bodyPr/>
        <a:lstStyle/>
        <a:p>
          <a:endParaRPr lang="en-US"/>
        </a:p>
      </dgm:t>
    </dgm:pt>
    <dgm:pt modelId="{54AB067C-822F-469F-85CB-33FF54A14910}" type="sibTrans" cxnId="{04C09C1E-ADC7-40B5-8831-1DBF42954433}">
      <dgm:prSet/>
      <dgm:spPr/>
      <dgm:t>
        <a:bodyPr/>
        <a:lstStyle/>
        <a:p>
          <a:endParaRPr lang="en-US"/>
        </a:p>
      </dgm:t>
    </dgm:pt>
    <dgm:pt modelId="{8CD8BBE5-DBB9-4C21-8858-B1800744D1F5}">
      <dgm:prSet phldrT="[Text]"/>
      <dgm:spPr/>
      <dgm:t>
        <a:bodyPr/>
        <a:lstStyle/>
        <a:p>
          <a:r>
            <a:rPr lang="en-US" dirty="0"/>
            <a:t>Arial 34</a:t>
          </a:r>
        </a:p>
      </dgm:t>
    </dgm:pt>
    <dgm:pt modelId="{8928264B-5261-491A-B4E8-8408E40E5C9A}" type="parTrans" cxnId="{5EEA9D97-6A2D-48FF-9DA8-9444D509F947}">
      <dgm:prSet/>
      <dgm:spPr/>
      <dgm:t>
        <a:bodyPr/>
        <a:lstStyle/>
        <a:p>
          <a:endParaRPr lang="en-US"/>
        </a:p>
      </dgm:t>
    </dgm:pt>
    <dgm:pt modelId="{5513F2DD-DFF3-45D1-86A3-BA829EA7ECBA}" type="sibTrans" cxnId="{5EEA9D97-6A2D-48FF-9DA8-9444D509F947}">
      <dgm:prSet/>
      <dgm:spPr/>
      <dgm:t>
        <a:bodyPr/>
        <a:lstStyle/>
        <a:p>
          <a:endParaRPr lang="en-US"/>
        </a:p>
      </dgm:t>
    </dgm:pt>
    <dgm:pt modelId="{6D61077A-E158-458C-A571-71807B437706}">
      <dgm:prSet phldrT="[Text]" phldr="1"/>
      <dgm:spPr/>
      <dgm:t>
        <a:bodyPr/>
        <a:lstStyle/>
        <a:p>
          <a:endParaRPr lang="en-US"/>
        </a:p>
      </dgm:t>
    </dgm:pt>
    <dgm:pt modelId="{22097112-6A6A-4497-9CBF-A88D60E1582D}" type="parTrans" cxnId="{04EFFAAA-018F-46C1-8CDA-3035B967CFD3}">
      <dgm:prSet/>
      <dgm:spPr/>
      <dgm:t>
        <a:bodyPr/>
        <a:lstStyle/>
        <a:p>
          <a:endParaRPr lang="en-US"/>
        </a:p>
      </dgm:t>
    </dgm:pt>
    <dgm:pt modelId="{220E80F3-0574-47C4-9A5A-719235E96C13}" type="sibTrans" cxnId="{04EFFAAA-018F-46C1-8CDA-3035B967CFD3}">
      <dgm:prSet/>
      <dgm:spPr/>
      <dgm:t>
        <a:bodyPr/>
        <a:lstStyle/>
        <a:p>
          <a:endParaRPr lang="en-US"/>
        </a:p>
      </dgm:t>
    </dgm:pt>
    <dgm:pt modelId="{77DF9ACF-44BA-4CC7-B2CC-F58A728ECE3F}">
      <dgm:prSet phldrT="[Text]" phldr="1"/>
      <dgm:spPr/>
      <dgm:t>
        <a:bodyPr/>
        <a:lstStyle/>
        <a:p>
          <a:endParaRPr lang="en-US"/>
        </a:p>
      </dgm:t>
    </dgm:pt>
    <dgm:pt modelId="{ECFA29FD-DBCE-4191-A051-43DD8877D851}" type="parTrans" cxnId="{0093BB82-9819-47F0-BC4D-1A656421B9BE}">
      <dgm:prSet/>
      <dgm:spPr/>
      <dgm:t>
        <a:bodyPr/>
        <a:lstStyle/>
        <a:p>
          <a:endParaRPr lang="en-US"/>
        </a:p>
      </dgm:t>
    </dgm:pt>
    <dgm:pt modelId="{F38AD06A-5884-4B60-AED6-26F1937284C5}" type="sibTrans" cxnId="{0093BB82-9819-47F0-BC4D-1A656421B9BE}">
      <dgm:prSet/>
      <dgm:spPr/>
      <dgm:t>
        <a:bodyPr/>
        <a:lstStyle/>
        <a:p>
          <a:endParaRPr lang="en-US"/>
        </a:p>
      </dgm:t>
    </dgm:pt>
    <dgm:pt modelId="{656ACF32-8767-4A9D-A68F-1EBF1E6C8B1B}">
      <dgm:prSet phldrT="[Text]" phldr="1"/>
      <dgm:spPr/>
      <dgm:t>
        <a:bodyPr/>
        <a:lstStyle/>
        <a:p>
          <a:endParaRPr lang="en-US"/>
        </a:p>
      </dgm:t>
    </dgm:pt>
    <dgm:pt modelId="{14900D4A-C209-454C-819E-8F2F06EC3DF3}" type="parTrans" cxnId="{FD494C7D-BB4A-4799-BCCF-5E7EFE960881}">
      <dgm:prSet/>
      <dgm:spPr/>
      <dgm:t>
        <a:bodyPr/>
        <a:lstStyle/>
        <a:p>
          <a:endParaRPr lang="en-US"/>
        </a:p>
      </dgm:t>
    </dgm:pt>
    <dgm:pt modelId="{54DB20F6-4EAE-455F-AA3A-82D62FE61225}" type="sibTrans" cxnId="{FD494C7D-BB4A-4799-BCCF-5E7EFE960881}">
      <dgm:prSet/>
      <dgm:spPr/>
      <dgm:t>
        <a:bodyPr/>
        <a:lstStyle/>
        <a:p>
          <a:endParaRPr lang="en-US"/>
        </a:p>
      </dgm:t>
    </dgm:pt>
    <dgm:pt modelId="{B271DE10-5167-44F5-B9D6-2F4B014AE5A4}">
      <dgm:prSet phldrT="[Text]" phldr="1"/>
      <dgm:spPr/>
      <dgm:t>
        <a:bodyPr/>
        <a:lstStyle/>
        <a:p>
          <a:endParaRPr lang="en-US"/>
        </a:p>
      </dgm:t>
    </dgm:pt>
    <dgm:pt modelId="{29F3D6C3-9DB6-486C-B4E4-9C97A0EA7DAB}" type="parTrans" cxnId="{72FD4413-2895-42D1-A8DF-76AF3DF5BD0D}">
      <dgm:prSet/>
      <dgm:spPr/>
      <dgm:t>
        <a:bodyPr/>
        <a:lstStyle/>
        <a:p>
          <a:endParaRPr lang="en-US"/>
        </a:p>
      </dgm:t>
    </dgm:pt>
    <dgm:pt modelId="{DF78A84D-3D66-489D-AA58-36854AA0FCA6}" type="sibTrans" cxnId="{72FD4413-2895-42D1-A8DF-76AF3DF5BD0D}">
      <dgm:prSet/>
      <dgm:spPr/>
      <dgm:t>
        <a:bodyPr/>
        <a:lstStyle/>
        <a:p>
          <a:endParaRPr lang="en-US"/>
        </a:p>
      </dgm:t>
    </dgm:pt>
    <dgm:pt modelId="{71BA0A41-AF14-466B-B257-D84136CD9317}" type="pres">
      <dgm:prSet presAssocID="{60E2F15D-02E6-4A2A-908F-F940541A63CB}" presName="Name0" presStyleCnt="0">
        <dgm:presLayoutVars>
          <dgm:chMax/>
          <dgm:chPref/>
          <dgm:dir/>
          <dgm:animLvl val="lvl"/>
        </dgm:presLayoutVars>
      </dgm:prSet>
      <dgm:spPr/>
    </dgm:pt>
    <dgm:pt modelId="{D73666DF-4FFF-4DA1-B959-380593D73B08}" type="pres">
      <dgm:prSet presAssocID="{AF699A19-A7F2-4334-AB61-0949E4425CEB}" presName="composite" presStyleCnt="0"/>
      <dgm:spPr/>
    </dgm:pt>
    <dgm:pt modelId="{A4075342-57E5-4A6C-85CA-3182118221C6}" type="pres">
      <dgm:prSet presAssocID="{AF699A19-A7F2-4334-AB61-0949E4425CEB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8A72F93E-AEC5-4FB8-9F6D-00D39F04865A}" type="pres">
      <dgm:prSet presAssocID="{AF699A19-A7F2-4334-AB61-0949E4425CEB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F1EF6102-8D6B-4580-8DA1-46C7E0B58C5D}" type="pres">
      <dgm:prSet presAssocID="{AF699A19-A7F2-4334-AB61-0949E4425CEB}" presName="BalanceSpacing" presStyleCnt="0"/>
      <dgm:spPr/>
    </dgm:pt>
    <dgm:pt modelId="{F69978CC-96F1-425F-8203-DCFCA15FB742}" type="pres">
      <dgm:prSet presAssocID="{AF699A19-A7F2-4334-AB61-0949E4425CEB}" presName="BalanceSpacing1" presStyleCnt="0"/>
      <dgm:spPr/>
    </dgm:pt>
    <dgm:pt modelId="{78FEFF88-7D1A-4537-9D7F-26B3D810A69F}" type="pres">
      <dgm:prSet presAssocID="{54AB067C-822F-469F-85CB-33FF54A14910}" presName="Accent1Text" presStyleLbl="node1" presStyleIdx="1" presStyleCnt="6"/>
      <dgm:spPr/>
    </dgm:pt>
    <dgm:pt modelId="{E089C871-3DE5-4CBF-BADF-ED7E07430F03}" type="pres">
      <dgm:prSet presAssocID="{54AB067C-822F-469F-85CB-33FF54A14910}" presName="spaceBetweenRectangles" presStyleCnt="0"/>
      <dgm:spPr/>
    </dgm:pt>
    <dgm:pt modelId="{D42343EC-B042-4FB7-9550-C8FD0C4ABF39}" type="pres">
      <dgm:prSet presAssocID="{6D61077A-E158-458C-A571-71807B437706}" presName="composite" presStyleCnt="0"/>
      <dgm:spPr/>
    </dgm:pt>
    <dgm:pt modelId="{58A9D389-43F4-4ED0-BC67-EFF2C309C22E}" type="pres">
      <dgm:prSet presAssocID="{6D61077A-E158-458C-A571-71807B43770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0E312559-897B-4139-ABAF-FD339A980237}" type="pres">
      <dgm:prSet presAssocID="{6D61077A-E158-458C-A571-71807B43770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A903DA2D-B0B4-4A71-A1AA-68930509C3D4}" type="pres">
      <dgm:prSet presAssocID="{6D61077A-E158-458C-A571-71807B437706}" presName="BalanceSpacing" presStyleCnt="0"/>
      <dgm:spPr/>
    </dgm:pt>
    <dgm:pt modelId="{3166864B-7CD9-4E3C-A9D6-4723EC64E8A7}" type="pres">
      <dgm:prSet presAssocID="{6D61077A-E158-458C-A571-71807B437706}" presName="BalanceSpacing1" presStyleCnt="0"/>
      <dgm:spPr/>
    </dgm:pt>
    <dgm:pt modelId="{D9D4AA06-B184-4720-8ACC-7350A560B802}" type="pres">
      <dgm:prSet presAssocID="{220E80F3-0574-47C4-9A5A-719235E96C13}" presName="Accent1Text" presStyleLbl="node1" presStyleIdx="3" presStyleCnt="6"/>
      <dgm:spPr/>
    </dgm:pt>
    <dgm:pt modelId="{5A6E79BC-AB09-48B2-88DE-0933A9F71962}" type="pres">
      <dgm:prSet presAssocID="{220E80F3-0574-47C4-9A5A-719235E96C13}" presName="spaceBetweenRectangles" presStyleCnt="0"/>
      <dgm:spPr/>
    </dgm:pt>
    <dgm:pt modelId="{0F71EBAA-C53F-4247-91ED-B71F3BBEE6F2}" type="pres">
      <dgm:prSet presAssocID="{656ACF32-8767-4A9D-A68F-1EBF1E6C8B1B}" presName="composite" presStyleCnt="0"/>
      <dgm:spPr/>
    </dgm:pt>
    <dgm:pt modelId="{4C7DA9A4-3C7F-45AB-9D99-4BA3371FF489}" type="pres">
      <dgm:prSet presAssocID="{656ACF32-8767-4A9D-A68F-1EBF1E6C8B1B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F16A6CAA-0A65-469B-9DC3-107AF981CBDB}" type="pres">
      <dgm:prSet presAssocID="{656ACF32-8767-4A9D-A68F-1EBF1E6C8B1B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E60404D-392E-4DA8-94B6-E4E56B721161}" type="pres">
      <dgm:prSet presAssocID="{656ACF32-8767-4A9D-A68F-1EBF1E6C8B1B}" presName="BalanceSpacing" presStyleCnt="0"/>
      <dgm:spPr/>
    </dgm:pt>
    <dgm:pt modelId="{E16EE075-8DCD-4DD7-9DB8-7AE34BE05DDF}" type="pres">
      <dgm:prSet presAssocID="{656ACF32-8767-4A9D-A68F-1EBF1E6C8B1B}" presName="BalanceSpacing1" presStyleCnt="0"/>
      <dgm:spPr/>
    </dgm:pt>
    <dgm:pt modelId="{76A298C6-A609-43AB-9320-58EBFF95B6D1}" type="pres">
      <dgm:prSet presAssocID="{54DB20F6-4EAE-455F-AA3A-82D62FE61225}" presName="Accent1Text" presStyleLbl="node1" presStyleIdx="5" presStyleCnt="6"/>
      <dgm:spPr/>
    </dgm:pt>
  </dgm:ptLst>
  <dgm:cxnLst>
    <dgm:cxn modelId="{8C49E405-020A-48D2-B24D-EBA0A3DC5E9C}" type="presOf" srcId="{AF699A19-A7F2-4334-AB61-0949E4425CEB}" destId="{A4075342-57E5-4A6C-85CA-3182118221C6}" srcOrd="0" destOrd="0" presId="urn:microsoft.com/office/officeart/2008/layout/AlternatingHexagons"/>
    <dgm:cxn modelId="{72FD4413-2895-42D1-A8DF-76AF3DF5BD0D}" srcId="{656ACF32-8767-4A9D-A68F-1EBF1E6C8B1B}" destId="{B271DE10-5167-44F5-B9D6-2F4B014AE5A4}" srcOrd="0" destOrd="0" parTransId="{29F3D6C3-9DB6-486C-B4E4-9C97A0EA7DAB}" sibTransId="{DF78A84D-3D66-489D-AA58-36854AA0FCA6}"/>
    <dgm:cxn modelId="{B77DF91A-E3B9-427F-AAC9-A26C97513297}" type="presOf" srcId="{220E80F3-0574-47C4-9A5A-719235E96C13}" destId="{D9D4AA06-B184-4720-8ACC-7350A560B802}" srcOrd="0" destOrd="0" presId="urn:microsoft.com/office/officeart/2008/layout/AlternatingHexagons"/>
    <dgm:cxn modelId="{04C09C1E-ADC7-40B5-8831-1DBF42954433}" srcId="{60E2F15D-02E6-4A2A-908F-F940541A63CB}" destId="{AF699A19-A7F2-4334-AB61-0949E4425CEB}" srcOrd="0" destOrd="0" parTransId="{BBDD19BB-4250-4A3E-A316-261EFC1B8B89}" sibTransId="{54AB067C-822F-469F-85CB-33FF54A14910}"/>
    <dgm:cxn modelId="{4DD55E23-81A7-4CBD-AA5D-428644E44BE5}" type="presOf" srcId="{77DF9ACF-44BA-4CC7-B2CC-F58A728ECE3F}" destId="{0E312559-897B-4139-ABAF-FD339A980237}" srcOrd="0" destOrd="0" presId="urn:microsoft.com/office/officeart/2008/layout/AlternatingHexagons"/>
    <dgm:cxn modelId="{73B9F767-EC19-41CF-8560-CDD43B56F45C}" type="presOf" srcId="{6D61077A-E158-458C-A571-71807B437706}" destId="{58A9D389-43F4-4ED0-BC67-EFF2C309C22E}" srcOrd="0" destOrd="0" presId="urn:microsoft.com/office/officeart/2008/layout/AlternatingHexagons"/>
    <dgm:cxn modelId="{02C5444A-7A0F-42D0-AEFF-7F963FB7EC3E}" type="presOf" srcId="{8CD8BBE5-DBB9-4C21-8858-B1800744D1F5}" destId="{8A72F93E-AEC5-4FB8-9F6D-00D39F04865A}" srcOrd="0" destOrd="0" presId="urn:microsoft.com/office/officeart/2008/layout/AlternatingHexagons"/>
    <dgm:cxn modelId="{E093FA53-47C5-40FD-AC1F-EDF1EA8ACB37}" type="presOf" srcId="{60E2F15D-02E6-4A2A-908F-F940541A63CB}" destId="{71BA0A41-AF14-466B-B257-D84136CD9317}" srcOrd="0" destOrd="0" presId="urn:microsoft.com/office/officeart/2008/layout/AlternatingHexagons"/>
    <dgm:cxn modelId="{FD494C7D-BB4A-4799-BCCF-5E7EFE960881}" srcId="{60E2F15D-02E6-4A2A-908F-F940541A63CB}" destId="{656ACF32-8767-4A9D-A68F-1EBF1E6C8B1B}" srcOrd="2" destOrd="0" parTransId="{14900D4A-C209-454C-819E-8F2F06EC3DF3}" sibTransId="{54DB20F6-4EAE-455F-AA3A-82D62FE61225}"/>
    <dgm:cxn modelId="{0093BB82-9819-47F0-BC4D-1A656421B9BE}" srcId="{6D61077A-E158-458C-A571-71807B437706}" destId="{77DF9ACF-44BA-4CC7-B2CC-F58A728ECE3F}" srcOrd="0" destOrd="0" parTransId="{ECFA29FD-DBCE-4191-A051-43DD8877D851}" sibTransId="{F38AD06A-5884-4B60-AED6-26F1937284C5}"/>
    <dgm:cxn modelId="{6237DD96-2BC7-4FDA-A266-E4DAE829554F}" type="presOf" srcId="{B271DE10-5167-44F5-B9D6-2F4B014AE5A4}" destId="{F16A6CAA-0A65-469B-9DC3-107AF981CBDB}" srcOrd="0" destOrd="0" presId="urn:microsoft.com/office/officeart/2008/layout/AlternatingHexagons"/>
    <dgm:cxn modelId="{5EEA9D97-6A2D-48FF-9DA8-9444D509F947}" srcId="{AF699A19-A7F2-4334-AB61-0949E4425CEB}" destId="{8CD8BBE5-DBB9-4C21-8858-B1800744D1F5}" srcOrd="0" destOrd="0" parTransId="{8928264B-5261-491A-B4E8-8408E40E5C9A}" sibTransId="{5513F2DD-DFF3-45D1-86A3-BA829EA7ECBA}"/>
    <dgm:cxn modelId="{04EFFAAA-018F-46C1-8CDA-3035B967CFD3}" srcId="{60E2F15D-02E6-4A2A-908F-F940541A63CB}" destId="{6D61077A-E158-458C-A571-71807B437706}" srcOrd="1" destOrd="0" parTransId="{22097112-6A6A-4497-9CBF-A88D60E1582D}" sibTransId="{220E80F3-0574-47C4-9A5A-719235E96C13}"/>
    <dgm:cxn modelId="{C39425BD-5DBA-4AC9-8EA3-76D193872C82}" type="presOf" srcId="{656ACF32-8767-4A9D-A68F-1EBF1E6C8B1B}" destId="{4C7DA9A4-3C7F-45AB-9D99-4BA3371FF489}" srcOrd="0" destOrd="0" presId="urn:microsoft.com/office/officeart/2008/layout/AlternatingHexagons"/>
    <dgm:cxn modelId="{3B7383BE-2CEA-42D3-8FC1-79EEE692406C}" type="presOf" srcId="{54DB20F6-4EAE-455F-AA3A-82D62FE61225}" destId="{76A298C6-A609-43AB-9320-58EBFF95B6D1}" srcOrd="0" destOrd="0" presId="urn:microsoft.com/office/officeart/2008/layout/AlternatingHexagons"/>
    <dgm:cxn modelId="{3EC065D4-D745-413B-B5AB-65D6C5AD4F28}" type="presOf" srcId="{54AB067C-822F-469F-85CB-33FF54A14910}" destId="{78FEFF88-7D1A-4537-9D7F-26B3D810A69F}" srcOrd="0" destOrd="0" presId="urn:microsoft.com/office/officeart/2008/layout/AlternatingHexagons"/>
    <dgm:cxn modelId="{BA621780-4120-41C8-88AD-F0B8AFD82FEA}" type="presParOf" srcId="{71BA0A41-AF14-466B-B257-D84136CD9317}" destId="{D73666DF-4FFF-4DA1-B959-380593D73B08}" srcOrd="0" destOrd="0" presId="urn:microsoft.com/office/officeart/2008/layout/AlternatingHexagons"/>
    <dgm:cxn modelId="{1904A3B0-39D3-4135-84F6-EE295B45514B}" type="presParOf" srcId="{D73666DF-4FFF-4DA1-B959-380593D73B08}" destId="{A4075342-57E5-4A6C-85CA-3182118221C6}" srcOrd="0" destOrd="0" presId="urn:microsoft.com/office/officeart/2008/layout/AlternatingHexagons"/>
    <dgm:cxn modelId="{0759D6F5-5A2A-4228-851B-A9C1CA84D11C}" type="presParOf" srcId="{D73666DF-4FFF-4DA1-B959-380593D73B08}" destId="{8A72F93E-AEC5-4FB8-9F6D-00D39F04865A}" srcOrd="1" destOrd="0" presId="urn:microsoft.com/office/officeart/2008/layout/AlternatingHexagons"/>
    <dgm:cxn modelId="{03E35CC5-375B-488D-B294-4FC327624452}" type="presParOf" srcId="{D73666DF-4FFF-4DA1-B959-380593D73B08}" destId="{F1EF6102-8D6B-4580-8DA1-46C7E0B58C5D}" srcOrd="2" destOrd="0" presId="urn:microsoft.com/office/officeart/2008/layout/AlternatingHexagons"/>
    <dgm:cxn modelId="{FE39CDE9-58DA-4D3B-9190-7696843E4664}" type="presParOf" srcId="{D73666DF-4FFF-4DA1-B959-380593D73B08}" destId="{F69978CC-96F1-425F-8203-DCFCA15FB742}" srcOrd="3" destOrd="0" presId="urn:microsoft.com/office/officeart/2008/layout/AlternatingHexagons"/>
    <dgm:cxn modelId="{D23EAFAB-2D20-40D2-96B3-D1ED97B74D83}" type="presParOf" srcId="{D73666DF-4FFF-4DA1-B959-380593D73B08}" destId="{78FEFF88-7D1A-4537-9D7F-26B3D810A69F}" srcOrd="4" destOrd="0" presId="urn:microsoft.com/office/officeart/2008/layout/AlternatingHexagons"/>
    <dgm:cxn modelId="{ECC81E96-8E99-4BA8-9F68-713946F30DE2}" type="presParOf" srcId="{71BA0A41-AF14-466B-B257-D84136CD9317}" destId="{E089C871-3DE5-4CBF-BADF-ED7E07430F03}" srcOrd="1" destOrd="0" presId="urn:microsoft.com/office/officeart/2008/layout/AlternatingHexagons"/>
    <dgm:cxn modelId="{256A09C0-C370-466D-B8ED-A693D193E804}" type="presParOf" srcId="{71BA0A41-AF14-466B-B257-D84136CD9317}" destId="{D42343EC-B042-4FB7-9550-C8FD0C4ABF39}" srcOrd="2" destOrd="0" presId="urn:microsoft.com/office/officeart/2008/layout/AlternatingHexagons"/>
    <dgm:cxn modelId="{790275E9-9CB8-4916-971C-7D56E0196A71}" type="presParOf" srcId="{D42343EC-B042-4FB7-9550-C8FD0C4ABF39}" destId="{58A9D389-43F4-4ED0-BC67-EFF2C309C22E}" srcOrd="0" destOrd="0" presId="urn:microsoft.com/office/officeart/2008/layout/AlternatingHexagons"/>
    <dgm:cxn modelId="{5956CBF5-5DE1-4A03-BE6C-E54958480665}" type="presParOf" srcId="{D42343EC-B042-4FB7-9550-C8FD0C4ABF39}" destId="{0E312559-897B-4139-ABAF-FD339A980237}" srcOrd="1" destOrd="0" presId="urn:microsoft.com/office/officeart/2008/layout/AlternatingHexagons"/>
    <dgm:cxn modelId="{66C45171-3FC3-4484-B005-CD9BE252D924}" type="presParOf" srcId="{D42343EC-B042-4FB7-9550-C8FD0C4ABF39}" destId="{A903DA2D-B0B4-4A71-A1AA-68930509C3D4}" srcOrd="2" destOrd="0" presId="urn:microsoft.com/office/officeart/2008/layout/AlternatingHexagons"/>
    <dgm:cxn modelId="{FD97A17E-66A9-42D1-8EFF-3C987B4089AB}" type="presParOf" srcId="{D42343EC-B042-4FB7-9550-C8FD0C4ABF39}" destId="{3166864B-7CD9-4E3C-A9D6-4723EC64E8A7}" srcOrd="3" destOrd="0" presId="urn:microsoft.com/office/officeart/2008/layout/AlternatingHexagons"/>
    <dgm:cxn modelId="{EB873435-56EE-4F83-9F29-76E1C107A081}" type="presParOf" srcId="{D42343EC-B042-4FB7-9550-C8FD0C4ABF39}" destId="{D9D4AA06-B184-4720-8ACC-7350A560B802}" srcOrd="4" destOrd="0" presId="urn:microsoft.com/office/officeart/2008/layout/AlternatingHexagons"/>
    <dgm:cxn modelId="{92407229-9D1D-48B4-BE7A-F5328982C322}" type="presParOf" srcId="{71BA0A41-AF14-466B-B257-D84136CD9317}" destId="{5A6E79BC-AB09-48B2-88DE-0933A9F71962}" srcOrd="3" destOrd="0" presId="urn:microsoft.com/office/officeart/2008/layout/AlternatingHexagons"/>
    <dgm:cxn modelId="{7D2DEA7F-E799-4E97-87FE-87BA6FF836DD}" type="presParOf" srcId="{71BA0A41-AF14-466B-B257-D84136CD9317}" destId="{0F71EBAA-C53F-4247-91ED-B71F3BBEE6F2}" srcOrd="4" destOrd="0" presId="urn:microsoft.com/office/officeart/2008/layout/AlternatingHexagons"/>
    <dgm:cxn modelId="{E3845656-F60F-45D0-B2C6-C604DB4DA6D3}" type="presParOf" srcId="{0F71EBAA-C53F-4247-91ED-B71F3BBEE6F2}" destId="{4C7DA9A4-3C7F-45AB-9D99-4BA3371FF489}" srcOrd="0" destOrd="0" presId="urn:microsoft.com/office/officeart/2008/layout/AlternatingHexagons"/>
    <dgm:cxn modelId="{C0531339-72B6-42C4-AA1E-AB0D17D175EC}" type="presParOf" srcId="{0F71EBAA-C53F-4247-91ED-B71F3BBEE6F2}" destId="{F16A6CAA-0A65-469B-9DC3-107AF981CBDB}" srcOrd="1" destOrd="0" presId="urn:microsoft.com/office/officeart/2008/layout/AlternatingHexagons"/>
    <dgm:cxn modelId="{5439C798-138C-4679-8CF9-E9C52CE13A19}" type="presParOf" srcId="{0F71EBAA-C53F-4247-91ED-B71F3BBEE6F2}" destId="{FE60404D-392E-4DA8-94B6-E4E56B721161}" srcOrd="2" destOrd="0" presId="urn:microsoft.com/office/officeart/2008/layout/AlternatingHexagons"/>
    <dgm:cxn modelId="{84D6A0EE-409A-41E9-8923-59ECD6DC4E0A}" type="presParOf" srcId="{0F71EBAA-C53F-4247-91ED-B71F3BBEE6F2}" destId="{E16EE075-8DCD-4DD7-9DB8-7AE34BE05DDF}" srcOrd="3" destOrd="0" presId="urn:microsoft.com/office/officeart/2008/layout/AlternatingHexagons"/>
    <dgm:cxn modelId="{8DFA354A-0548-46B2-B0F4-4301D25264BF}" type="presParOf" srcId="{0F71EBAA-C53F-4247-91ED-B71F3BBEE6F2}" destId="{76A298C6-A609-43AB-9320-58EBFF95B6D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E2F15D-02E6-4A2A-908F-F940541A63C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699A19-A7F2-4334-AB61-0949E4425CEB}">
      <dgm:prSet phldrT="[Text]"/>
      <dgm:spPr/>
      <dgm:t>
        <a:bodyPr/>
        <a:lstStyle/>
        <a:p>
          <a:r>
            <a:rPr lang="en-US" dirty="0"/>
            <a:t>Arial 34</a:t>
          </a:r>
        </a:p>
      </dgm:t>
    </dgm:pt>
    <dgm:pt modelId="{BBDD19BB-4250-4A3E-A316-261EFC1B8B89}" type="parTrans" cxnId="{04C09C1E-ADC7-40B5-8831-1DBF42954433}">
      <dgm:prSet/>
      <dgm:spPr/>
      <dgm:t>
        <a:bodyPr/>
        <a:lstStyle/>
        <a:p>
          <a:endParaRPr lang="en-US"/>
        </a:p>
      </dgm:t>
    </dgm:pt>
    <dgm:pt modelId="{54AB067C-822F-469F-85CB-33FF54A14910}" type="sibTrans" cxnId="{04C09C1E-ADC7-40B5-8831-1DBF42954433}">
      <dgm:prSet/>
      <dgm:spPr/>
      <dgm:t>
        <a:bodyPr/>
        <a:lstStyle/>
        <a:p>
          <a:endParaRPr lang="en-US"/>
        </a:p>
      </dgm:t>
    </dgm:pt>
    <dgm:pt modelId="{8CD8BBE5-DBB9-4C21-8858-B1800744D1F5}">
      <dgm:prSet phldrT="[Text]"/>
      <dgm:spPr/>
      <dgm:t>
        <a:bodyPr/>
        <a:lstStyle/>
        <a:p>
          <a:r>
            <a:rPr lang="en-US" dirty="0"/>
            <a:t>Arial 34</a:t>
          </a:r>
        </a:p>
      </dgm:t>
    </dgm:pt>
    <dgm:pt modelId="{8928264B-5261-491A-B4E8-8408E40E5C9A}" type="parTrans" cxnId="{5EEA9D97-6A2D-48FF-9DA8-9444D509F947}">
      <dgm:prSet/>
      <dgm:spPr/>
      <dgm:t>
        <a:bodyPr/>
        <a:lstStyle/>
        <a:p>
          <a:endParaRPr lang="en-US"/>
        </a:p>
      </dgm:t>
    </dgm:pt>
    <dgm:pt modelId="{5513F2DD-DFF3-45D1-86A3-BA829EA7ECBA}" type="sibTrans" cxnId="{5EEA9D97-6A2D-48FF-9DA8-9444D509F947}">
      <dgm:prSet/>
      <dgm:spPr/>
      <dgm:t>
        <a:bodyPr/>
        <a:lstStyle/>
        <a:p>
          <a:endParaRPr lang="en-US"/>
        </a:p>
      </dgm:t>
    </dgm:pt>
    <dgm:pt modelId="{6D61077A-E158-458C-A571-71807B437706}">
      <dgm:prSet phldrT="[Text]" phldr="1"/>
      <dgm:spPr/>
      <dgm:t>
        <a:bodyPr/>
        <a:lstStyle/>
        <a:p>
          <a:endParaRPr lang="en-US"/>
        </a:p>
      </dgm:t>
    </dgm:pt>
    <dgm:pt modelId="{22097112-6A6A-4497-9CBF-A88D60E1582D}" type="parTrans" cxnId="{04EFFAAA-018F-46C1-8CDA-3035B967CFD3}">
      <dgm:prSet/>
      <dgm:spPr/>
      <dgm:t>
        <a:bodyPr/>
        <a:lstStyle/>
        <a:p>
          <a:endParaRPr lang="en-US"/>
        </a:p>
      </dgm:t>
    </dgm:pt>
    <dgm:pt modelId="{220E80F3-0574-47C4-9A5A-719235E96C13}" type="sibTrans" cxnId="{04EFFAAA-018F-46C1-8CDA-3035B967CFD3}">
      <dgm:prSet/>
      <dgm:spPr/>
      <dgm:t>
        <a:bodyPr/>
        <a:lstStyle/>
        <a:p>
          <a:endParaRPr lang="en-US"/>
        </a:p>
      </dgm:t>
    </dgm:pt>
    <dgm:pt modelId="{77DF9ACF-44BA-4CC7-B2CC-F58A728ECE3F}">
      <dgm:prSet phldrT="[Text]" phldr="1"/>
      <dgm:spPr/>
      <dgm:t>
        <a:bodyPr/>
        <a:lstStyle/>
        <a:p>
          <a:endParaRPr lang="en-US"/>
        </a:p>
      </dgm:t>
    </dgm:pt>
    <dgm:pt modelId="{ECFA29FD-DBCE-4191-A051-43DD8877D851}" type="parTrans" cxnId="{0093BB82-9819-47F0-BC4D-1A656421B9BE}">
      <dgm:prSet/>
      <dgm:spPr/>
      <dgm:t>
        <a:bodyPr/>
        <a:lstStyle/>
        <a:p>
          <a:endParaRPr lang="en-US"/>
        </a:p>
      </dgm:t>
    </dgm:pt>
    <dgm:pt modelId="{F38AD06A-5884-4B60-AED6-26F1937284C5}" type="sibTrans" cxnId="{0093BB82-9819-47F0-BC4D-1A656421B9BE}">
      <dgm:prSet/>
      <dgm:spPr/>
      <dgm:t>
        <a:bodyPr/>
        <a:lstStyle/>
        <a:p>
          <a:endParaRPr lang="en-US"/>
        </a:p>
      </dgm:t>
    </dgm:pt>
    <dgm:pt modelId="{656ACF32-8767-4A9D-A68F-1EBF1E6C8B1B}">
      <dgm:prSet phldrT="[Text]" phldr="1"/>
      <dgm:spPr/>
      <dgm:t>
        <a:bodyPr/>
        <a:lstStyle/>
        <a:p>
          <a:endParaRPr lang="en-US"/>
        </a:p>
      </dgm:t>
    </dgm:pt>
    <dgm:pt modelId="{14900D4A-C209-454C-819E-8F2F06EC3DF3}" type="parTrans" cxnId="{FD494C7D-BB4A-4799-BCCF-5E7EFE960881}">
      <dgm:prSet/>
      <dgm:spPr/>
      <dgm:t>
        <a:bodyPr/>
        <a:lstStyle/>
        <a:p>
          <a:endParaRPr lang="en-US"/>
        </a:p>
      </dgm:t>
    </dgm:pt>
    <dgm:pt modelId="{54DB20F6-4EAE-455F-AA3A-82D62FE61225}" type="sibTrans" cxnId="{FD494C7D-BB4A-4799-BCCF-5E7EFE960881}">
      <dgm:prSet/>
      <dgm:spPr/>
      <dgm:t>
        <a:bodyPr/>
        <a:lstStyle/>
        <a:p>
          <a:endParaRPr lang="en-US"/>
        </a:p>
      </dgm:t>
    </dgm:pt>
    <dgm:pt modelId="{B271DE10-5167-44F5-B9D6-2F4B014AE5A4}">
      <dgm:prSet phldrT="[Text]" phldr="1"/>
      <dgm:spPr/>
      <dgm:t>
        <a:bodyPr/>
        <a:lstStyle/>
        <a:p>
          <a:endParaRPr lang="en-US"/>
        </a:p>
      </dgm:t>
    </dgm:pt>
    <dgm:pt modelId="{29F3D6C3-9DB6-486C-B4E4-9C97A0EA7DAB}" type="parTrans" cxnId="{72FD4413-2895-42D1-A8DF-76AF3DF5BD0D}">
      <dgm:prSet/>
      <dgm:spPr/>
      <dgm:t>
        <a:bodyPr/>
        <a:lstStyle/>
        <a:p>
          <a:endParaRPr lang="en-US"/>
        </a:p>
      </dgm:t>
    </dgm:pt>
    <dgm:pt modelId="{DF78A84D-3D66-489D-AA58-36854AA0FCA6}" type="sibTrans" cxnId="{72FD4413-2895-42D1-A8DF-76AF3DF5BD0D}">
      <dgm:prSet/>
      <dgm:spPr/>
      <dgm:t>
        <a:bodyPr/>
        <a:lstStyle/>
        <a:p>
          <a:endParaRPr lang="en-US"/>
        </a:p>
      </dgm:t>
    </dgm:pt>
    <dgm:pt modelId="{71BA0A41-AF14-466B-B257-D84136CD9317}" type="pres">
      <dgm:prSet presAssocID="{60E2F15D-02E6-4A2A-908F-F940541A63CB}" presName="Name0" presStyleCnt="0">
        <dgm:presLayoutVars>
          <dgm:chMax/>
          <dgm:chPref/>
          <dgm:dir/>
          <dgm:animLvl val="lvl"/>
        </dgm:presLayoutVars>
      </dgm:prSet>
      <dgm:spPr/>
    </dgm:pt>
    <dgm:pt modelId="{D73666DF-4FFF-4DA1-B959-380593D73B08}" type="pres">
      <dgm:prSet presAssocID="{AF699A19-A7F2-4334-AB61-0949E4425CEB}" presName="composite" presStyleCnt="0"/>
      <dgm:spPr/>
    </dgm:pt>
    <dgm:pt modelId="{A4075342-57E5-4A6C-85CA-3182118221C6}" type="pres">
      <dgm:prSet presAssocID="{AF699A19-A7F2-4334-AB61-0949E4425CEB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8A72F93E-AEC5-4FB8-9F6D-00D39F04865A}" type="pres">
      <dgm:prSet presAssocID="{AF699A19-A7F2-4334-AB61-0949E4425CEB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F1EF6102-8D6B-4580-8DA1-46C7E0B58C5D}" type="pres">
      <dgm:prSet presAssocID="{AF699A19-A7F2-4334-AB61-0949E4425CEB}" presName="BalanceSpacing" presStyleCnt="0"/>
      <dgm:spPr/>
    </dgm:pt>
    <dgm:pt modelId="{F69978CC-96F1-425F-8203-DCFCA15FB742}" type="pres">
      <dgm:prSet presAssocID="{AF699A19-A7F2-4334-AB61-0949E4425CEB}" presName="BalanceSpacing1" presStyleCnt="0"/>
      <dgm:spPr/>
    </dgm:pt>
    <dgm:pt modelId="{78FEFF88-7D1A-4537-9D7F-26B3D810A69F}" type="pres">
      <dgm:prSet presAssocID="{54AB067C-822F-469F-85CB-33FF54A14910}" presName="Accent1Text" presStyleLbl="node1" presStyleIdx="1" presStyleCnt="6"/>
      <dgm:spPr/>
    </dgm:pt>
    <dgm:pt modelId="{E089C871-3DE5-4CBF-BADF-ED7E07430F03}" type="pres">
      <dgm:prSet presAssocID="{54AB067C-822F-469F-85CB-33FF54A14910}" presName="spaceBetweenRectangles" presStyleCnt="0"/>
      <dgm:spPr/>
    </dgm:pt>
    <dgm:pt modelId="{D42343EC-B042-4FB7-9550-C8FD0C4ABF39}" type="pres">
      <dgm:prSet presAssocID="{6D61077A-E158-458C-A571-71807B437706}" presName="composite" presStyleCnt="0"/>
      <dgm:spPr/>
    </dgm:pt>
    <dgm:pt modelId="{58A9D389-43F4-4ED0-BC67-EFF2C309C22E}" type="pres">
      <dgm:prSet presAssocID="{6D61077A-E158-458C-A571-71807B43770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0E312559-897B-4139-ABAF-FD339A980237}" type="pres">
      <dgm:prSet presAssocID="{6D61077A-E158-458C-A571-71807B43770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A903DA2D-B0B4-4A71-A1AA-68930509C3D4}" type="pres">
      <dgm:prSet presAssocID="{6D61077A-E158-458C-A571-71807B437706}" presName="BalanceSpacing" presStyleCnt="0"/>
      <dgm:spPr/>
    </dgm:pt>
    <dgm:pt modelId="{3166864B-7CD9-4E3C-A9D6-4723EC64E8A7}" type="pres">
      <dgm:prSet presAssocID="{6D61077A-E158-458C-A571-71807B437706}" presName="BalanceSpacing1" presStyleCnt="0"/>
      <dgm:spPr/>
    </dgm:pt>
    <dgm:pt modelId="{D9D4AA06-B184-4720-8ACC-7350A560B802}" type="pres">
      <dgm:prSet presAssocID="{220E80F3-0574-47C4-9A5A-719235E96C13}" presName="Accent1Text" presStyleLbl="node1" presStyleIdx="3" presStyleCnt="6"/>
      <dgm:spPr/>
    </dgm:pt>
    <dgm:pt modelId="{5A6E79BC-AB09-48B2-88DE-0933A9F71962}" type="pres">
      <dgm:prSet presAssocID="{220E80F3-0574-47C4-9A5A-719235E96C13}" presName="spaceBetweenRectangles" presStyleCnt="0"/>
      <dgm:spPr/>
    </dgm:pt>
    <dgm:pt modelId="{0F71EBAA-C53F-4247-91ED-B71F3BBEE6F2}" type="pres">
      <dgm:prSet presAssocID="{656ACF32-8767-4A9D-A68F-1EBF1E6C8B1B}" presName="composite" presStyleCnt="0"/>
      <dgm:spPr/>
    </dgm:pt>
    <dgm:pt modelId="{4C7DA9A4-3C7F-45AB-9D99-4BA3371FF489}" type="pres">
      <dgm:prSet presAssocID="{656ACF32-8767-4A9D-A68F-1EBF1E6C8B1B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F16A6CAA-0A65-469B-9DC3-107AF981CBDB}" type="pres">
      <dgm:prSet presAssocID="{656ACF32-8767-4A9D-A68F-1EBF1E6C8B1B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E60404D-392E-4DA8-94B6-E4E56B721161}" type="pres">
      <dgm:prSet presAssocID="{656ACF32-8767-4A9D-A68F-1EBF1E6C8B1B}" presName="BalanceSpacing" presStyleCnt="0"/>
      <dgm:spPr/>
    </dgm:pt>
    <dgm:pt modelId="{E16EE075-8DCD-4DD7-9DB8-7AE34BE05DDF}" type="pres">
      <dgm:prSet presAssocID="{656ACF32-8767-4A9D-A68F-1EBF1E6C8B1B}" presName="BalanceSpacing1" presStyleCnt="0"/>
      <dgm:spPr/>
    </dgm:pt>
    <dgm:pt modelId="{76A298C6-A609-43AB-9320-58EBFF95B6D1}" type="pres">
      <dgm:prSet presAssocID="{54DB20F6-4EAE-455F-AA3A-82D62FE61225}" presName="Accent1Text" presStyleLbl="node1" presStyleIdx="5" presStyleCnt="6"/>
      <dgm:spPr/>
    </dgm:pt>
  </dgm:ptLst>
  <dgm:cxnLst>
    <dgm:cxn modelId="{8C49E405-020A-48D2-B24D-EBA0A3DC5E9C}" type="presOf" srcId="{AF699A19-A7F2-4334-AB61-0949E4425CEB}" destId="{A4075342-57E5-4A6C-85CA-3182118221C6}" srcOrd="0" destOrd="0" presId="urn:microsoft.com/office/officeart/2008/layout/AlternatingHexagons"/>
    <dgm:cxn modelId="{72FD4413-2895-42D1-A8DF-76AF3DF5BD0D}" srcId="{656ACF32-8767-4A9D-A68F-1EBF1E6C8B1B}" destId="{B271DE10-5167-44F5-B9D6-2F4B014AE5A4}" srcOrd="0" destOrd="0" parTransId="{29F3D6C3-9DB6-486C-B4E4-9C97A0EA7DAB}" sibTransId="{DF78A84D-3D66-489D-AA58-36854AA0FCA6}"/>
    <dgm:cxn modelId="{B77DF91A-E3B9-427F-AAC9-A26C97513297}" type="presOf" srcId="{220E80F3-0574-47C4-9A5A-719235E96C13}" destId="{D9D4AA06-B184-4720-8ACC-7350A560B802}" srcOrd="0" destOrd="0" presId="urn:microsoft.com/office/officeart/2008/layout/AlternatingHexagons"/>
    <dgm:cxn modelId="{04C09C1E-ADC7-40B5-8831-1DBF42954433}" srcId="{60E2F15D-02E6-4A2A-908F-F940541A63CB}" destId="{AF699A19-A7F2-4334-AB61-0949E4425CEB}" srcOrd="0" destOrd="0" parTransId="{BBDD19BB-4250-4A3E-A316-261EFC1B8B89}" sibTransId="{54AB067C-822F-469F-85CB-33FF54A14910}"/>
    <dgm:cxn modelId="{4DD55E23-81A7-4CBD-AA5D-428644E44BE5}" type="presOf" srcId="{77DF9ACF-44BA-4CC7-B2CC-F58A728ECE3F}" destId="{0E312559-897B-4139-ABAF-FD339A980237}" srcOrd="0" destOrd="0" presId="urn:microsoft.com/office/officeart/2008/layout/AlternatingHexagons"/>
    <dgm:cxn modelId="{73B9F767-EC19-41CF-8560-CDD43B56F45C}" type="presOf" srcId="{6D61077A-E158-458C-A571-71807B437706}" destId="{58A9D389-43F4-4ED0-BC67-EFF2C309C22E}" srcOrd="0" destOrd="0" presId="urn:microsoft.com/office/officeart/2008/layout/AlternatingHexagons"/>
    <dgm:cxn modelId="{02C5444A-7A0F-42D0-AEFF-7F963FB7EC3E}" type="presOf" srcId="{8CD8BBE5-DBB9-4C21-8858-B1800744D1F5}" destId="{8A72F93E-AEC5-4FB8-9F6D-00D39F04865A}" srcOrd="0" destOrd="0" presId="urn:microsoft.com/office/officeart/2008/layout/AlternatingHexagons"/>
    <dgm:cxn modelId="{E093FA53-47C5-40FD-AC1F-EDF1EA8ACB37}" type="presOf" srcId="{60E2F15D-02E6-4A2A-908F-F940541A63CB}" destId="{71BA0A41-AF14-466B-B257-D84136CD9317}" srcOrd="0" destOrd="0" presId="urn:microsoft.com/office/officeart/2008/layout/AlternatingHexagons"/>
    <dgm:cxn modelId="{FD494C7D-BB4A-4799-BCCF-5E7EFE960881}" srcId="{60E2F15D-02E6-4A2A-908F-F940541A63CB}" destId="{656ACF32-8767-4A9D-A68F-1EBF1E6C8B1B}" srcOrd="2" destOrd="0" parTransId="{14900D4A-C209-454C-819E-8F2F06EC3DF3}" sibTransId="{54DB20F6-4EAE-455F-AA3A-82D62FE61225}"/>
    <dgm:cxn modelId="{0093BB82-9819-47F0-BC4D-1A656421B9BE}" srcId="{6D61077A-E158-458C-A571-71807B437706}" destId="{77DF9ACF-44BA-4CC7-B2CC-F58A728ECE3F}" srcOrd="0" destOrd="0" parTransId="{ECFA29FD-DBCE-4191-A051-43DD8877D851}" sibTransId="{F38AD06A-5884-4B60-AED6-26F1937284C5}"/>
    <dgm:cxn modelId="{6237DD96-2BC7-4FDA-A266-E4DAE829554F}" type="presOf" srcId="{B271DE10-5167-44F5-B9D6-2F4B014AE5A4}" destId="{F16A6CAA-0A65-469B-9DC3-107AF981CBDB}" srcOrd="0" destOrd="0" presId="urn:microsoft.com/office/officeart/2008/layout/AlternatingHexagons"/>
    <dgm:cxn modelId="{5EEA9D97-6A2D-48FF-9DA8-9444D509F947}" srcId="{AF699A19-A7F2-4334-AB61-0949E4425CEB}" destId="{8CD8BBE5-DBB9-4C21-8858-B1800744D1F5}" srcOrd="0" destOrd="0" parTransId="{8928264B-5261-491A-B4E8-8408E40E5C9A}" sibTransId="{5513F2DD-DFF3-45D1-86A3-BA829EA7ECBA}"/>
    <dgm:cxn modelId="{04EFFAAA-018F-46C1-8CDA-3035B967CFD3}" srcId="{60E2F15D-02E6-4A2A-908F-F940541A63CB}" destId="{6D61077A-E158-458C-A571-71807B437706}" srcOrd="1" destOrd="0" parTransId="{22097112-6A6A-4497-9CBF-A88D60E1582D}" sibTransId="{220E80F3-0574-47C4-9A5A-719235E96C13}"/>
    <dgm:cxn modelId="{C39425BD-5DBA-4AC9-8EA3-76D193872C82}" type="presOf" srcId="{656ACF32-8767-4A9D-A68F-1EBF1E6C8B1B}" destId="{4C7DA9A4-3C7F-45AB-9D99-4BA3371FF489}" srcOrd="0" destOrd="0" presId="urn:microsoft.com/office/officeart/2008/layout/AlternatingHexagons"/>
    <dgm:cxn modelId="{3B7383BE-2CEA-42D3-8FC1-79EEE692406C}" type="presOf" srcId="{54DB20F6-4EAE-455F-AA3A-82D62FE61225}" destId="{76A298C6-A609-43AB-9320-58EBFF95B6D1}" srcOrd="0" destOrd="0" presId="urn:microsoft.com/office/officeart/2008/layout/AlternatingHexagons"/>
    <dgm:cxn modelId="{3EC065D4-D745-413B-B5AB-65D6C5AD4F28}" type="presOf" srcId="{54AB067C-822F-469F-85CB-33FF54A14910}" destId="{78FEFF88-7D1A-4537-9D7F-26B3D810A69F}" srcOrd="0" destOrd="0" presId="urn:microsoft.com/office/officeart/2008/layout/AlternatingHexagons"/>
    <dgm:cxn modelId="{BA621780-4120-41C8-88AD-F0B8AFD82FEA}" type="presParOf" srcId="{71BA0A41-AF14-466B-B257-D84136CD9317}" destId="{D73666DF-4FFF-4DA1-B959-380593D73B08}" srcOrd="0" destOrd="0" presId="urn:microsoft.com/office/officeart/2008/layout/AlternatingHexagons"/>
    <dgm:cxn modelId="{1904A3B0-39D3-4135-84F6-EE295B45514B}" type="presParOf" srcId="{D73666DF-4FFF-4DA1-B959-380593D73B08}" destId="{A4075342-57E5-4A6C-85CA-3182118221C6}" srcOrd="0" destOrd="0" presId="urn:microsoft.com/office/officeart/2008/layout/AlternatingHexagons"/>
    <dgm:cxn modelId="{0759D6F5-5A2A-4228-851B-A9C1CA84D11C}" type="presParOf" srcId="{D73666DF-4FFF-4DA1-B959-380593D73B08}" destId="{8A72F93E-AEC5-4FB8-9F6D-00D39F04865A}" srcOrd="1" destOrd="0" presId="urn:microsoft.com/office/officeart/2008/layout/AlternatingHexagons"/>
    <dgm:cxn modelId="{03E35CC5-375B-488D-B294-4FC327624452}" type="presParOf" srcId="{D73666DF-4FFF-4DA1-B959-380593D73B08}" destId="{F1EF6102-8D6B-4580-8DA1-46C7E0B58C5D}" srcOrd="2" destOrd="0" presId="urn:microsoft.com/office/officeart/2008/layout/AlternatingHexagons"/>
    <dgm:cxn modelId="{FE39CDE9-58DA-4D3B-9190-7696843E4664}" type="presParOf" srcId="{D73666DF-4FFF-4DA1-B959-380593D73B08}" destId="{F69978CC-96F1-425F-8203-DCFCA15FB742}" srcOrd="3" destOrd="0" presId="urn:microsoft.com/office/officeart/2008/layout/AlternatingHexagons"/>
    <dgm:cxn modelId="{D23EAFAB-2D20-40D2-96B3-D1ED97B74D83}" type="presParOf" srcId="{D73666DF-4FFF-4DA1-B959-380593D73B08}" destId="{78FEFF88-7D1A-4537-9D7F-26B3D810A69F}" srcOrd="4" destOrd="0" presId="urn:microsoft.com/office/officeart/2008/layout/AlternatingHexagons"/>
    <dgm:cxn modelId="{ECC81E96-8E99-4BA8-9F68-713946F30DE2}" type="presParOf" srcId="{71BA0A41-AF14-466B-B257-D84136CD9317}" destId="{E089C871-3DE5-4CBF-BADF-ED7E07430F03}" srcOrd="1" destOrd="0" presId="urn:microsoft.com/office/officeart/2008/layout/AlternatingHexagons"/>
    <dgm:cxn modelId="{256A09C0-C370-466D-B8ED-A693D193E804}" type="presParOf" srcId="{71BA0A41-AF14-466B-B257-D84136CD9317}" destId="{D42343EC-B042-4FB7-9550-C8FD0C4ABF39}" srcOrd="2" destOrd="0" presId="urn:microsoft.com/office/officeart/2008/layout/AlternatingHexagons"/>
    <dgm:cxn modelId="{790275E9-9CB8-4916-971C-7D56E0196A71}" type="presParOf" srcId="{D42343EC-B042-4FB7-9550-C8FD0C4ABF39}" destId="{58A9D389-43F4-4ED0-BC67-EFF2C309C22E}" srcOrd="0" destOrd="0" presId="urn:microsoft.com/office/officeart/2008/layout/AlternatingHexagons"/>
    <dgm:cxn modelId="{5956CBF5-5DE1-4A03-BE6C-E54958480665}" type="presParOf" srcId="{D42343EC-B042-4FB7-9550-C8FD0C4ABF39}" destId="{0E312559-897B-4139-ABAF-FD339A980237}" srcOrd="1" destOrd="0" presId="urn:microsoft.com/office/officeart/2008/layout/AlternatingHexagons"/>
    <dgm:cxn modelId="{66C45171-3FC3-4484-B005-CD9BE252D924}" type="presParOf" srcId="{D42343EC-B042-4FB7-9550-C8FD0C4ABF39}" destId="{A903DA2D-B0B4-4A71-A1AA-68930509C3D4}" srcOrd="2" destOrd="0" presId="urn:microsoft.com/office/officeart/2008/layout/AlternatingHexagons"/>
    <dgm:cxn modelId="{FD97A17E-66A9-42D1-8EFF-3C987B4089AB}" type="presParOf" srcId="{D42343EC-B042-4FB7-9550-C8FD0C4ABF39}" destId="{3166864B-7CD9-4E3C-A9D6-4723EC64E8A7}" srcOrd="3" destOrd="0" presId="urn:microsoft.com/office/officeart/2008/layout/AlternatingHexagons"/>
    <dgm:cxn modelId="{EB873435-56EE-4F83-9F29-76E1C107A081}" type="presParOf" srcId="{D42343EC-B042-4FB7-9550-C8FD0C4ABF39}" destId="{D9D4AA06-B184-4720-8ACC-7350A560B802}" srcOrd="4" destOrd="0" presId="urn:microsoft.com/office/officeart/2008/layout/AlternatingHexagons"/>
    <dgm:cxn modelId="{92407229-9D1D-48B4-BE7A-F5328982C322}" type="presParOf" srcId="{71BA0A41-AF14-466B-B257-D84136CD9317}" destId="{5A6E79BC-AB09-48B2-88DE-0933A9F71962}" srcOrd="3" destOrd="0" presId="urn:microsoft.com/office/officeart/2008/layout/AlternatingHexagons"/>
    <dgm:cxn modelId="{7D2DEA7F-E799-4E97-87FE-87BA6FF836DD}" type="presParOf" srcId="{71BA0A41-AF14-466B-B257-D84136CD9317}" destId="{0F71EBAA-C53F-4247-91ED-B71F3BBEE6F2}" srcOrd="4" destOrd="0" presId="urn:microsoft.com/office/officeart/2008/layout/AlternatingHexagons"/>
    <dgm:cxn modelId="{E3845656-F60F-45D0-B2C6-C604DB4DA6D3}" type="presParOf" srcId="{0F71EBAA-C53F-4247-91ED-B71F3BBEE6F2}" destId="{4C7DA9A4-3C7F-45AB-9D99-4BA3371FF489}" srcOrd="0" destOrd="0" presId="urn:microsoft.com/office/officeart/2008/layout/AlternatingHexagons"/>
    <dgm:cxn modelId="{C0531339-72B6-42C4-AA1E-AB0D17D175EC}" type="presParOf" srcId="{0F71EBAA-C53F-4247-91ED-B71F3BBEE6F2}" destId="{F16A6CAA-0A65-469B-9DC3-107AF981CBDB}" srcOrd="1" destOrd="0" presId="urn:microsoft.com/office/officeart/2008/layout/AlternatingHexagons"/>
    <dgm:cxn modelId="{5439C798-138C-4679-8CF9-E9C52CE13A19}" type="presParOf" srcId="{0F71EBAA-C53F-4247-91ED-B71F3BBEE6F2}" destId="{FE60404D-392E-4DA8-94B6-E4E56B721161}" srcOrd="2" destOrd="0" presId="urn:microsoft.com/office/officeart/2008/layout/AlternatingHexagons"/>
    <dgm:cxn modelId="{84D6A0EE-409A-41E9-8923-59ECD6DC4E0A}" type="presParOf" srcId="{0F71EBAA-C53F-4247-91ED-B71F3BBEE6F2}" destId="{E16EE075-8DCD-4DD7-9DB8-7AE34BE05DDF}" srcOrd="3" destOrd="0" presId="urn:microsoft.com/office/officeart/2008/layout/AlternatingHexagons"/>
    <dgm:cxn modelId="{8DFA354A-0548-46B2-B0F4-4301D25264BF}" type="presParOf" srcId="{0F71EBAA-C53F-4247-91ED-B71F3BBEE6F2}" destId="{76A298C6-A609-43AB-9320-58EBFF95B6D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75342-57E5-4A6C-85CA-3182118221C6}">
      <dsp:nvSpPr>
        <dsp:cNvPr id="0" name=""/>
        <dsp:cNvSpPr/>
      </dsp:nvSpPr>
      <dsp:spPr>
        <a:xfrm rot="5400000">
          <a:off x="3131354" y="125188"/>
          <a:ext cx="1897062" cy="16504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Arial 34</a:t>
          </a:r>
        </a:p>
      </dsp:txBody>
      <dsp:txXfrm rot="-5400000">
        <a:off x="3511857" y="297506"/>
        <a:ext cx="1136056" cy="1305811"/>
      </dsp:txXfrm>
    </dsp:sp>
    <dsp:sp modelId="{8A72F93E-AEC5-4FB8-9F6D-00D39F04865A}">
      <dsp:nvSpPr>
        <dsp:cNvPr id="0" name=""/>
        <dsp:cNvSpPr/>
      </dsp:nvSpPr>
      <dsp:spPr>
        <a:xfrm>
          <a:off x="4955190" y="381292"/>
          <a:ext cx="2117121" cy="1138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Arial 34</a:t>
          </a:r>
        </a:p>
      </dsp:txBody>
      <dsp:txXfrm>
        <a:off x="4955190" y="381292"/>
        <a:ext cx="2117121" cy="1138237"/>
      </dsp:txXfrm>
    </dsp:sp>
    <dsp:sp modelId="{78FEFF88-7D1A-4537-9D7F-26B3D810A69F}">
      <dsp:nvSpPr>
        <dsp:cNvPr id="0" name=""/>
        <dsp:cNvSpPr/>
      </dsp:nvSpPr>
      <dsp:spPr>
        <a:xfrm rot="5400000">
          <a:off x="1348874" y="125188"/>
          <a:ext cx="1897062" cy="16504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729377" y="297506"/>
        <a:ext cx="1136056" cy="1305811"/>
      </dsp:txXfrm>
    </dsp:sp>
    <dsp:sp modelId="{58A9D389-43F4-4ED0-BC67-EFF2C309C22E}">
      <dsp:nvSpPr>
        <dsp:cNvPr id="0" name=""/>
        <dsp:cNvSpPr/>
      </dsp:nvSpPr>
      <dsp:spPr>
        <a:xfrm rot="5400000">
          <a:off x="2236700" y="1735415"/>
          <a:ext cx="1897062" cy="16504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 rot="-5400000">
        <a:off x="2617203" y="1907733"/>
        <a:ext cx="1136056" cy="1305811"/>
      </dsp:txXfrm>
    </dsp:sp>
    <dsp:sp modelId="{0E312559-897B-4139-ABAF-FD339A980237}">
      <dsp:nvSpPr>
        <dsp:cNvPr id="0" name=""/>
        <dsp:cNvSpPr/>
      </dsp:nvSpPr>
      <dsp:spPr>
        <a:xfrm>
          <a:off x="242887" y="1991518"/>
          <a:ext cx="2048827" cy="1138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242887" y="1991518"/>
        <a:ext cx="2048827" cy="1138237"/>
      </dsp:txXfrm>
    </dsp:sp>
    <dsp:sp modelId="{D9D4AA06-B184-4720-8ACC-7350A560B802}">
      <dsp:nvSpPr>
        <dsp:cNvPr id="0" name=""/>
        <dsp:cNvSpPr/>
      </dsp:nvSpPr>
      <dsp:spPr>
        <a:xfrm rot="5400000">
          <a:off x="4019180" y="1735415"/>
          <a:ext cx="1897062" cy="16504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4399683" y="1907733"/>
        <a:ext cx="1136056" cy="1305811"/>
      </dsp:txXfrm>
    </dsp:sp>
    <dsp:sp modelId="{4C7DA9A4-3C7F-45AB-9D99-4BA3371FF489}">
      <dsp:nvSpPr>
        <dsp:cNvPr id="0" name=""/>
        <dsp:cNvSpPr/>
      </dsp:nvSpPr>
      <dsp:spPr>
        <a:xfrm rot="5400000">
          <a:off x="3131354" y="3345641"/>
          <a:ext cx="1897062" cy="16504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 rot="-5400000">
        <a:off x="3511857" y="3517959"/>
        <a:ext cx="1136056" cy="1305811"/>
      </dsp:txXfrm>
    </dsp:sp>
    <dsp:sp modelId="{F16A6CAA-0A65-469B-9DC3-107AF981CBDB}">
      <dsp:nvSpPr>
        <dsp:cNvPr id="0" name=""/>
        <dsp:cNvSpPr/>
      </dsp:nvSpPr>
      <dsp:spPr>
        <a:xfrm>
          <a:off x="4955190" y="3601745"/>
          <a:ext cx="2117121" cy="1138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4955190" y="3601745"/>
        <a:ext cx="2117121" cy="1138237"/>
      </dsp:txXfrm>
    </dsp:sp>
    <dsp:sp modelId="{76A298C6-A609-43AB-9320-58EBFF95B6D1}">
      <dsp:nvSpPr>
        <dsp:cNvPr id="0" name=""/>
        <dsp:cNvSpPr/>
      </dsp:nvSpPr>
      <dsp:spPr>
        <a:xfrm rot="5400000">
          <a:off x="1348874" y="3345641"/>
          <a:ext cx="1897062" cy="16504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729377" y="3517959"/>
        <a:ext cx="1136056" cy="13058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75342-57E5-4A6C-85CA-3182118221C6}">
      <dsp:nvSpPr>
        <dsp:cNvPr id="0" name=""/>
        <dsp:cNvSpPr/>
      </dsp:nvSpPr>
      <dsp:spPr>
        <a:xfrm rot="5400000">
          <a:off x="3131354" y="125188"/>
          <a:ext cx="1897062" cy="16504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Arial 34</a:t>
          </a:r>
        </a:p>
      </dsp:txBody>
      <dsp:txXfrm rot="-5400000">
        <a:off x="3511857" y="297506"/>
        <a:ext cx="1136056" cy="1305811"/>
      </dsp:txXfrm>
    </dsp:sp>
    <dsp:sp modelId="{8A72F93E-AEC5-4FB8-9F6D-00D39F04865A}">
      <dsp:nvSpPr>
        <dsp:cNvPr id="0" name=""/>
        <dsp:cNvSpPr/>
      </dsp:nvSpPr>
      <dsp:spPr>
        <a:xfrm>
          <a:off x="4955190" y="381292"/>
          <a:ext cx="2117121" cy="1138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Arial 34</a:t>
          </a:r>
        </a:p>
      </dsp:txBody>
      <dsp:txXfrm>
        <a:off x="4955190" y="381292"/>
        <a:ext cx="2117121" cy="1138237"/>
      </dsp:txXfrm>
    </dsp:sp>
    <dsp:sp modelId="{78FEFF88-7D1A-4537-9D7F-26B3D810A69F}">
      <dsp:nvSpPr>
        <dsp:cNvPr id="0" name=""/>
        <dsp:cNvSpPr/>
      </dsp:nvSpPr>
      <dsp:spPr>
        <a:xfrm rot="5400000">
          <a:off x="1348874" y="125188"/>
          <a:ext cx="1897062" cy="16504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729377" y="297506"/>
        <a:ext cx="1136056" cy="1305811"/>
      </dsp:txXfrm>
    </dsp:sp>
    <dsp:sp modelId="{58A9D389-43F4-4ED0-BC67-EFF2C309C22E}">
      <dsp:nvSpPr>
        <dsp:cNvPr id="0" name=""/>
        <dsp:cNvSpPr/>
      </dsp:nvSpPr>
      <dsp:spPr>
        <a:xfrm rot="5400000">
          <a:off x="2236700" y="1735415"/>
          <a:ext cx="1897062" cy="16504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 rot="-5400000">
        <a:off x="2617203" y="1907733"/>
        <a:ext cx="1136056" cy="1305811"/>
      </dsp:txXfrm>
    </dsp:sp>
    <dsp:sp modelId="{0E312559-897B-4139-ABAF-FD339A980237}">
      <dsp:nvSpPr>
        <dsp:cNvPr id="0" name=""/>
        <dsp:cNvSpPr/>
      </dsp:nvSpPr>
      <dsp:spPr>
        <a:xfrm>
          <a:off x="242887" y="1991518"/>
          <a:ext cx="2048827" cy="1138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242887" y="1991518"/>
        <a:ext cx="2048827" cy="1138237"/>
      </dsp:txXfrm>
    </dsp:sp>
    <dsp:sp modelId="{D9D4AA06-B184-4720-8ACC-7350A560B802}">
      <dsp:nvSpPr>
        <dsp:cNvPr id="0" name=""/>
        <dsp:cNvSpPr/>
      </dsp:nvSpPr>
      <dsp:spPr>
        <a:xfrm rot="5400000">
          <a:off x="4019180" y="1735415"/>
          <a:ext cx="1897062" cy="16504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4399683" y="1907733"/>
        <a:ext cx="1136056" cy="1305811"/>
      </dsp:txXfrm>
    </dsp:sp>
    <dsp:sp modelId="{4C7DA9A4-3C7F-45AB-9D99-4BA3371FF489}">
      <dsp:nvSpPr>
        <dsp:cNvPr id="0" name=""/>
        <dsp:cNvSpPr/>
      </dsp:nvSpPr>
      <dsp:spPr>
        <a:xfrm rot="5400000">
          <a:off x="3131354" y="3345641"/>
          <a:ext cx="1897062" cy="16504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 rot="-5400000">
        <a:off x="3511857" y="3517959"/>
        <a:ext cx="1136056" cy="1305811"/>
      </dsp:txXfrm>
    </dsp:sp>
    <dsp:sp modelId="{F16A6CAA-0A65-469B-9DC3-107AF981CBDB}">
      <dsp:nvSpPr>
        <dsp:cNvPr id="0" name=""/>
        <dsp:cNvSpPr/>
      </dsp:nvSpPr>
      <dsp:spPr>
        <a:xfrm>
          <a:off x="4955190" y="3601745"/>
          <a:ext cx="2117121" cy="1138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4955190" y="3601745"/>
        <a:ext cx="2117121" cy="1138237"/>
      </dsp:txXfrm>
    </dsp:sp>
    <dsp:sp modelId="{76A298C6-A609-43AB-9320-58EBFF95B6D1}">
      <dsp:nvSpPr>
        <dsp:cNvPr id="0" name=""/>
        <dsp:cNvSpPr/>
      </dsp:nvSpPr>
      <dsp:spPr>
        <a:xfrm rot="5400000">
          <a:off x="1348874" y="3345641"/>
          <a:ext cx="1897062" cy="16504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729377" y="3517959"/>
        <a:ext cx="1136056" cy="13058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335C4-E808-4D62-A50B-DE6579C379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665" y="350780"/>
            <a:ext cx="2255989" cy="8422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Hex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43036F64-2EF3-49EF-87EA-FC8EB7129CAA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524708626"/>
              </p:ext>
            </p:extLst>
          </p:nvPr>
        </p:nvGraphicFramePr>
        <p:xfrm>
          <a:off x="3868738" y="863600"/>
          <a:ext cx="73152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4E87BFB8-AF1D-4062-91FC-61C3597D1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E2D836-89E3-430C-8EE8-960C35EA7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665" y="350780"/>
            <a:ext cx="2255989" cy="8422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2A3049-05B0-4570-B9EA-AFC120035B9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98665" y="350780"/>
            <a:ext cx="2255989" cy="8422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BD29-E914-43EC-98C1-77DF59F32E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Arial 59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7FC0F4-B146-43AA-A38E-744CA62E96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Arial 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C7A9F7-2D70-4AD8-9EDF-5ED5C33D2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65" y="350780"/>
            <a:ext cx="2255989" cy="84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43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155-EF9A-4A18-851D-96FE5BAC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Arial 36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CC225FE-3591-4429-9428-168AECF2B5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944260"/>
              </p:ext>
            </p:extLst>
          </p:nvPr>
        </p:nvGraphicFramePr>
        <p:xfrm>
          <a:off x="3868738" y="863600"/>
          <a:ext cx="73152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A4F6E64-6E6B-426F-A33A-5B58512CE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65" y="350780"/>
            <a:ext cx="2255989" cy="84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47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315BC-A18E-4A58-AEA4-ED1CFE9BB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Arial 36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D731C-5096-440E-A533-D241F69A5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Arial 20</a:t>
            </a:r>
          </a:p>
          <a:p>
            <a:r>
              <a:rPr lang="en-US" dirty="0"/>
              <a:t>Text</a:t>
            </a:r>
          </a:p>
          <a:p>
            <a:r>
              <a:rPr lang="en-US" dirty="0"/>
              <a:t>Text</a:t>
            </a:r>
          </a:p>
          <a:p>
            <a:r>
              <a:rPr lang="en-US" dirty="0"/>
              <a:t>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DFE770-D88A-469A-A480-DDC2C69F7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65" y="350780"/>
            <a:ext cx="2255989" cy="84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73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A6FDA-BF2B-4D22-BE63-786F2FE43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Arial 36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9C58AE-82C2-4A04-A34D-9DA78D3B7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985837"/>
            <a:ext cx="7315200" cy="48768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D31A90-A670-465E-951F-D285D25FE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65" y="350780"/>
            <a:ext cx="2255989" cy="84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92828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CFS NSO Theme">
      <a:dk1>
        <a:srgbClr val="262626"/>
      </a:dk1>
      <a:lt1>
        <a:srgbClr val="FFFFFF"/>
      </a:lt1>
      <a:dk2>
        <a:srgbClr val="7F7F7F"/>
      </a:dk2>
      <a:lt2>
        <a:srgbClr val="D8D8D8"/>
      </a:lt2>
      <a:accent1>
        <a:srgbClr val="AFCDD7"/>
      </a:accent1>
      <a:accent2>
        <a:srgbClr val="89A84F"/>
      </a:accent2>
      <a:accent3>
        <a:srgbClr val="D3C763"/>
      </a:accent3>
      <a:accent4>
        <a:srgbClr val="001489"/>
      </a:accent4>
      <a:accent5>
        <a:srgbClr val="E0D656"/>
      </a:accent5>
      <a:accent6>
        <a:srgbClr val="617838"/>
      </a:accent6>
      <a:hlink>
        <a:srgbClr val="001489"/>
      </a:hlink>
      <a:folHlink>
        <a:srgbClr val="6178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12</TotalTime>
  <Words>19</Words>
  <Application>Microsoft Office PowerPoint</Application>
  <PresentationFormat>Widescreen</PresentationFormat>
  <Paragraphs>11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Wingdings 2</vt:lpstr>
      <vt:lpstr>Frame</vt:lpstr>
      <vt:lpstr>Arial 59</vt:lpstr>
      <vt:lpstr>Arial 36</vt:lpstr>
      <vt:lpstr>Arial 36</vt:lpstr>
      <vt:lpstr>Arial 36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Arial 59</dc:title>
  <dc:creator>Lauren Divinagracia</dc:creator>
  <cp:lastModifiedBy>Lauren Divinagracia</cp:lastModifiedBy>
  <cp:revision>4</cp:revision>
  <dcterms:created xsi:type="dcterms:W3CDTF">2021-05-07T15:10:14Z</dcterms:created>
  <dcterms:modified xsi:type="dcterms:W3CDTF">2022-02-22T21:31:11Z</dcterms:modified>
</cp:coreProperties>
</file>