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3" d="100"/>
          <a:sy n="83" d="100"/>
        </p:scale>
        <p:origin x="6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9959B13E-987B-4F66-BB2A-7B69F80CE8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35437" y="5248310"/>
            <a:ext cx="2616962" cy="9769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BE6B578C-5555-4909-BBEE-DBCEE8ABEB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35437" y="5248310"/>
            <a:ext cx="2616962" cy="9769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4001AAB-D804-4DE8-BDED-724BF478EB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56647" y="5554895"/>
            <a:ext cx="1795751" cy="67041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43A4CBB-9785-42D0-B6B8-C350C33CA7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56647" y="5554895"/>
            <a:ext cx="1795751" cy="67041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03C6A2-11DC-4FB7-881D-3FC1C09D9C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56647" y="5554895"/>
            <a:ext cx="1795751" cy="67041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E066FAD-1D0E-4E70-9292-90051756CC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56647" y="5554895"/>
            <a:ext cx="1795751" cy="67041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15DE522-9F73-4F0B-B9AC-3124C640FFCB}"/>
              </a:ext>
            </a:extLst>
          </p:cNvPr>
          <p:cNvSpPr/>
          <p:nvPr userDrawn="1"/>
        </p:nvSpPr>
        <p:spPr>
          <a:xfrm>
            <a:off x="6096000" y="-2"/>
            <a:ext cx="6096000" cy="6858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7B484CD0-9EEB-40DB-9A86-D551311FE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ARIAL 50 PT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C05E0C20-E0F1-4927-834A-5AB57FB8CA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Arial 22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7AC5629-3544-49E5-A678-70B0D8BE97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35437" y="5248310"/>
            <a:ext cx="2616962" cy="976999"/>
          </a:xfrm>
          <a:prstGeom prst="rect">
            <a:avLst/>
          </a:prstGeom>
        </p:spPr>
      </p:pic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F8F4E1A-EDD3-4173-BF6F-B265DFC222A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56536" y="706173"/>
            <a:ext cx="4995863" cy="34258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6FDA4013-44D9-438A-BF0D-19F3DBFDC2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35437" y="5248310"/>
            <a:ext cx="2616962" cy="976999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1C25C236-A03A-42D0-96AA-1F61D0F8F2C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756647" y="5554895"/>
            <a:ext cx="1795751" cy="67041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7AE8C0D6-F948-414C-9F66-D1605CC2B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Arial 50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4DAA807-D1D9-4B32-BC2C-4C7FFF19C2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5437" y="5248310"/>
            <a:ext cx="2616962" cy="97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610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3ABBD-61D1-45F5-8849-F80F420D8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Arial 50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54E63839-7E52-4646-B2D5-4CE8DFE9B19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12555" b="30942"/>
          <a:stretch/>
        </p:blipFill>
        <p:spPr>
          <a:xfrm>
            <a:off x="0" y="0"/>
            <a:ext cx="12192000" cy="4562764"/>
          </a:xfrm>
          <a:solidFill>
            <a:schemeClr val="accent3"/>
          </a:solidFill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C671181-B779-4618-A068-4D3B64FEC3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5437" y="5248310"/>
            <a:ext cx="2616962" cy="97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242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848AD6A-90D6-4AB9-8BFC-CFE6C605DCBF}"/>
              </a:ext>
            </a:extLst>
          </p:cNvPr>
          <p:cNvSpPr/>
          <p:nvPr/>
        </p:nvSpPr>
        <p:spPr>
          <a:xfrm>
            <a:off x="5715000" y="0"/>
            <a:ext cx="6477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BAAA091-AC97-4523-874F-8FDE5995E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ARIAL 50 PT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F3AD8C5D-355F-4A2A-9058-59FDDB237170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6569273" y="720301"/>
            <a:ext cx="4983126" cy="3325226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FA97F7E-E85E-42C7-BFF0-7B821A94E68C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1024128" y="2257506"/>
            <a:ext cx="4389120" cy="3762294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Arial 22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6271BE5-A24C-4F0D-B6B8-A1E7C53C9B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5437" y="5248310"/>
            <a:ext cx="2616962" cy="97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082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9642A-7DFA-40B1-BE85-FD20278B2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ARIAL 50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87DF0A-3BAF-4A85-9C82-D37639CB6D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Arial 22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0367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FS NSO Theme">
      <a:dk1>
        <a:srgbClr val="262626"/>
      </a:dk1>
      <a:lt1>
        <a:srgbClr val="FFFFFF"/>
      </a:lt1>
      <a:dk2>
        <a:srgbClr val="7F7F7F"/>
      </a:dk2>
      <a:lt2>
        <a:srgbClr val="D8D8D8"/>
      </a:lt2>
      <a:accent1>
        <a:srgbClr val="AFCDD7"/>
      </a:accent1>
      <a:accent2>
        <a:srgbClr val="89A84F"/>
      </a:accent2>
      <a:accent3>
        <a:srgbClr val="D3C763"/>
      </a:accent3>
      <a:accent4>
        <a:srgbClr val="001489"/>
      </a:accent4>
      <a:accent5>
        <a:srgbClr val="E0D656"/>
      </a:accent5>
      <a:accent6>
        <a:srgbClr val="617838"/>
      </a:accent6>
      <a:hlink>
        <a:srgbClr val="001489"/>
      </a:hlink>
      <a:folHlink>
        <a:srgbClr val="617838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56</TotalTime>
  <Words>16</Words>
  <Application>Microsoft Office PowerPoint</Application>
  <PresentationFormat>Widescreen</PresentationFormat>
  <Paragraphs>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Tw Cen MT</vt:lpstr>
      <vt:lpstr>Wingdings 3</vt:lpstr>
      <vt:lpstr>Integral</vt:lpstr>
      <vt:lpstr>Arial 50 pt</vt:lpstr>
      <vt:lpstr>Arial 50 pt</vt:lpstr>
      <vt:lpstr>ARIAL 50 PT</vt:lpstr>
      <vt:lpstr>ARIAL 50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Lauren Divinagracia</dc:creator>
  <cp:lastModifiedBy>Lauren Divinagracia</cp:lastModifiedBy>
  <cp:revision>12</cp:revision>
  <dcterms:created xsi:type="dcterms:W3CDTF">2021-05-07T13:54:43Z</dcterms:created>
  <dcterms:modified xsi:type="dcterms:W3CDTF">2022-02-22T21:18:20Z</dcterms:modified>
</cp:coreProperties>
</file>