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58" r:id="rId6"/>
    <p:sldId id="257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92" autoAdjust="0"/>
  </p:normalViewPr>
  <p:slideViewPr>
    <p:cSldViewPr>
      <p:cViewPr>
        <p:scale>
          <a:sx n="70" d="100"/>
          <a:sy n="70" d="100"/>
        </p:scale>
        <p:origin x="1094" y="341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3/14/2022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3/14/2022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quares">
            <a:extLst>
              <a:ext uri="{FF2B5EF4-FFF2-40B4-BE49-F238E27FC236}">
                <a16:creationId xmlns:a16="http://schemas.microsoft.com/office/drawing/2014/main" id="{5C10F4B0-8ED4-44AE-876B-072C8E07F85C}"/>
              </a:ext>
            </a:extLst>
          </p:cNvPr>
          <p:cNvGrpSpPr/>
          <p:nvPr userDrawn="1"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15" name="Rounded Rectangle 7">
              <a:extLst>
                <a:ext uri="{FF2B5EF4-FFF2-40B4-BE49-F238E27FC236}">
                  <a16:creationId xmlns:a16="http://schemas.microsoft.com/office/drawing/2014/main" id="{88FF273C-A090-4B83-B3D3-2EBA027029A2}"/>
                </a:ext>
              </a:extLst>
            </p:cNvPr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ounded Rectangle 8">
              <a:extLst>
                <a:ext uri="{FF2B5EF4-FFF2-40B4-BE49-F238E27FC236}">
                  <a16:creationId xmlns:a16="http://schemas.microsoft.com/office/drawing/2014/main" id="{7C9BF42F-274C-4488-8E7E-A8F245203D04}"/>
                </a:ext>
              </a:extLst>
            </p:cNvPr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ound Same Side Corner Rectangle 9">
              <a:extLst>
                <a:ext uri="{FF2B5EF4-FFF2-40B4-BE49-F238E27FC236}">
                  <a16:creationId xmlns:a16="http://schemas.microsoft.com/office/drawing/2014/main" id="{79F7FE8F-16EA-4F99-876F-D4CEF999CA4C}"/>
                </a:ext>
              </a:extLst>
            </p:cNvPr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8" name="bottom graphic">
            <a:extLst>
              <a:ext uri="{FF2B5EF4-FFF2-40B4-BE49-F238E27FC236}">
                <a16:creationId xmlns:a16="http://schemas.microsoft.com/office/drawing/2014/main" id="{5169DE6A-37CC-4BA0-B062-3C75FED67125}"/>
              </a:ext>
            </a:extLst>
          </p:cNvPr>
          <p:cNvGrpSpPr/>
          <p:nvPr userDrawn="1"/>
        </p:nvGrpSpPr>
        <p:grpSpPr>
          <a:xfrm>
            <a:off x="0" y="5409216"/>
            <a:ext cx="12188825" cy="1462483"/>
            <a:chOff x="0" y="4056912"/>
            <a:chExt cx="9144000" cy="109686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9DB5CD1-2E17-4D62-836B-B867422A6465}"/>
                </a:ext>
              </a:extLst>
            </p:cNvPr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72">
              <a:extLst>
                <a:ext uri="{FF2B5EF4-FFF2-40B4-BE49-F238E27FC236}">
                  <a16:creationId xmlns:a16="http://schemas.microsoft.com/office/drawing/2014/main" id="{AA2B1EDC-D83E-4A47-958B-BF7AE4B778C4}"/>
                </a:ext>
              </a:extLst>
            </p:cNvPr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BD065EA7-D1AA-4D1E-9238-91838482DF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56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PRESENTATION TOPIC</a:t>
            </a:r>
            <a:endParaRPr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F31CFFC-8135-4325-BDB3-7D8101A66E0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WITH TITLE, PROGRAM NAME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2614FFD-00DF-450E-9355-FD350F6CD5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5" y="5796097"/>
            <a:ext cx="1373797" cy="4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 userDrawn="1"/>
        </p:nvGrpSpPr>
        <p:grpSpPr>
          <a:xfrm>
            <a:off x="0" y="5409216"/>
            <a:ext cx="12188825" cy="1462483"/>
            <a:chOff x="0" y="4056912"/>
            <a:chExt cx="9144000" cy="10968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SECTION HEADER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03412" y="4084264"/>
            <a:ext cx="9066531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56FC80-8F43-4DD6-B526-8C5179E81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5" y="5796097"/>
            <a:ext cx="1373797" cy="4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152400"/>
            <a:ext cx="9217660" cy="1295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4812" y="1600200"/>
            <a:ext cx="43421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2" y="1600200"/>
            <a:ext cx="464566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152400"/>
            <a:ext cx="92176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812" y="1524000"/>
            <a:ext cx="43421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4812" y="2413001"/>
            <a:ext cx="4342130" cy="322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EC804AA-DD2A-44E9-862B-7F0AEEEF8C3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46812" y="1524000"/>
            <a:ext cx="43421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2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71DD503-68F7-43B2-8BB7-4B8D5922C1B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46812" y="2413001"/>
            <a:ext cx="4342130" cy="322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555B1CB-6924-42F5-9B4E-00868680E6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5" y="5833225"/>
            <a:ext cx="1271513" cy="46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388619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6317" y="1600203"/>
            <a:ext cx="2976066" cy="388619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696317" y="1600200"/>
            <a:ext cx="622642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 userDrawn="1"/>
        </p:nvGrpSpPr>
        <p:grpSpPr>
          <a:xfrm>
            <a:off x="0" y="5409216"/>
            <a:ext cx="12188825" cy="1462483"/>
            <a:chOff x="0" y="4056912"/>
            <a:chExt cx="9144000" cy="109686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6317" y="152400"/>
            <a:ext cx="9273626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6317" y="1600200"/>
            <a:ext cx="9273625" cy="393208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B26416C-6C4B-46B6-9294-89634C6D97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5" y="5833225"/>
            <a:ext cx="1271513" cy="46154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880332E-F92D-408B-98F9-46249080D12F}"/>
              </a:ext>
            </a:extLst>
          </p:cNvPr>
          <p:cNvGrpSpPr/>
          <p:nvPr userDrawn="1"/>
        </p:nvGrpSpPr>
        <p:grpSpPr>
          <a:xfrm>
            <a:off x="-1588" y="794004"/>
            <a:ext cx="1500738" cy="530730"/>
            <a:chOff x="1" y="794004"/>
            <a:chExt cx="1500738" cy="530730"/>
          </a:xfrm>
        </p:grpSpPr>
        <p:sp>
          <p:nvSpPr>
            <p:cNvPr id="8" name="Rounded Rectangle 7"/>
            <p:cNvSpPr/>
            <p:nvPr/>
          </p:nvSpPr>
          <p:spPr>
            <a:xfrm>
              <a:off x="687840" y="800551"/>
              <a:ext cx="375184" cy="52418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0125" y="800551"/>
              <a:ext cx="375184" cy="52418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68294" y="968846"/>
              <a:ext cx="524183" cy="187594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ounded Rectangle 7">
              <a:extLst>
                <a:ext uri="{FF2B5EF4-FFF2-40B4-BE49-F238E27FC236}">
                  <a16:creationId xmlns:a16="http://schemas.microsoft.com/office/drawing/2014/main" id="{14B350A1-4888-41E4-BF45-4E1121BA64ED}"/>
                </a:ext>
              </a:extLst>
            </p:cNvPr>
            <p:cNvSpPr/>
            <p:nvPr/>
          </p:nvSpPr>
          <p:spPr>
            <a:xfrm>
              <a:off x="1125555" y="794004"/>
              <a:ext cx="375184" cy="52418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AA3B-7FE6-412F-BC6D-31F81E8F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TOPIC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77053-EB01-476F-9DFD-0E2DCEBA20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SPEAKER WITH TITLE, PROGRAM NAME</a:t>
            </a:r>
          </a:p>
        </p:txBody>
      </p:sp>
    </p:spTree>
    <p:extLst>
      <p:ext uri="{BB962C8B-B14F-4D97-AF65-F5344CB8AC3E}">
        <p14:creationId xmlns:p14="http://schemas.microsoft.com/office/powerpoint/2010/main" val="223036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B473-1A0E-4AD1-BA1E-BBBACA9D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BE813-D696-4E06-9A7D-F230F21791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37317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FD27-FCD8-45BD-B705-75C112ECD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ARIAL BLACK, 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02358-034D-4331-BD79-76432DD20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9481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FS NSO Theme">
      <a:dk1>
        <a:srgbClr val="262626"/>
      </a:dk1>
      <a:lt1>
        <a:srgbClr val="FFFFFF"/>
      </a:lt1>
      <a:dk2>
        <a:srgbClr val="7F7F7F"/>
      </a:dk2>
      <a:lt2>
        <a:srgbClr val="D8D8D8"/>
      </a:lt2>
      <a:accent1>
        <a:srgbClr val="AFCDD7"/>
      </a:accent1>
      <a:accent2>
        <a:srgbClr val="89A84F"/>
      </a:accent2>
      <a:accent3>
        <a:srgbClr val="D3C763"/>
      </a:accent3>
      <a:accent4>
        <a:srgbClr val="001489"/>
      </a:accent4>
      <a:accent5>
        <a:srgbClr val="E0D656"/>
      </a:accent5>
      <a:accent6>
        <a:srgbClr val="617838"/>
      </a:accent6>
      <a:hlink>
        <a:srgbClr val="001489"/>
      </a:hlink>
      <a:folHlink>
        <a:srgbClr val="617838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23</TotalTime>
  <Words>16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Constantia</vt:lpstr>
      <vt:lpstr>Cooking 16x9</vt:lpstr>
      <vt:lpstr>PRESENTATION TOPIC</vt:lpstr>
      <vt:lpstr>SECTION HEADER</vt:lpstr>
      <vt:lpstr>ARIAL BLACK, 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Lauren Divinagracia</dc:creator>
  <cp:lastModifiedBy>Lauren Divinagracia</cp:lastModifiedBy>
  <cp:revision>8</cp:revision>
  <dcterms:created xsi:type="dcterms:W3CDTF">2022-03-14T19:00:28Z</dcterms:created>
  <dcterms:modified xsi:type="dcterms:W3CDTF">2022-03-14T19:24:05Z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