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pos="597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014067"/>
    <a:srgbClr val="3F3F3F"/>
    <a:srgbClr val="014E7D"/>
    <a:srgbClr val="013657"/>
    <a:srgbClr val="01456F"/>
    <a:srgbClr val="014B79"/>
    <a:srgbClr val="0937C9"/>
    <a:srgbClr val="002774"/>
    <a:srgbClr val="929A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74" autoAdjust="0"/>
  </p:normalViewPr>
  <p:slideViewPr>
    <p:cSldViewPr snapToGrid="0" showGuides="1">
      <p:cViewPr varScale="1">
        <p:scale>
          <a:sx n="83" d="100"/>
          <a:sy n="83" d="100"/>
        </p:scale>
        <p:origin x="614" y="72"/>
      </p:cViewPr>
      <p:guideLst>
        <p:guide pos="3840"/>
        <p:guide pos="597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91DF3F-7B19-4CF7-ADCA-4EA8FD3F93B3}" type="doc">
      <dgm:prSet loTypeId="urn:microsoft.com/office/officeart/2005/8/layout/matrix3" loCatId="matrix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8995580E-0E68-4967-9F83-121E157313D2}">
      <dgm:prSet phldrT="[Text]"/>
      <dgm:spPr/>
      <dgm:t>
        <a:bodyPr/>
        <a:lstStyle/>
        <a:p>
          <a:r>
            <a:rPr lang="en-US" dirty="0"/>
            <a:t>Text</a:t>
          </a:r>
        </a:p>
      </dgm:t>
    </dgm:pt>
    <dgm:pt modelId="{4996A153-17DE-4659-8A88-3CF67EB86F78}" type="parTrans" cxnId="{AA1B56EC-3E74-4C45-8252-59C9E60DE714}">
      <dgm:prSet/>
      <dgm:spPr/>
      <dgm:t>
        <a:bodyPr/>
        <a:lstStyle/>
        <a:p>
          <a:endParaRPr lang="en-US"/>
        </a:p>
      </dgm:t>
    </dgm:pt>
    <dgm:pt modelId="{78F7FFB0-B0D0-4EE9-B659-95EFCBA2F599}" type="sibTrans" cxnId="{AA1B56EC-3E74-4C45-8252-59C9E60DE714}">
      <dgm:prSet/>
      <dgm:spPr/>
      <dgm:t>
        <a:bodyPr/>
        <a:lstStyle/>
        <a:p>
          <a:endParaRPr lang="en-US"/>
        </a:p>
      </dgm:t>
    </dgm:pt>
    <dgm:pt modelId="{7A36D7A2-67C0-418A-AEC7-F8F1C5FC251D}">
      <dgm:prSet phldrT="[Text]"/>
      <dgm:spPr/>
      <dgm:t>
        <a:bodyPr/>
        <a:lstStyle/>
        <a:p>
          <a:r>
            <a:rPr lang="en-US" dirty="0"/>
            <a:t>Text</a:t>
          </a:r>
        </a:p>
      </dgm:t>
    </dgm:pt>
    <dgm:pt modelId="{46F3117C-B588-4ECE-B9A6-8A26803B8CF6}" type="parTrans" cxnId="{8C6331A9-30D6-4145-AD6C-C814F638E879}">
      <dgm:prSet/>
      <dgm:spPr/>
      <dgm:t>
        <a:bodyPr/>
        <a:lstStyle/>
        <a:p>
          <a:endParaRPr lang="en-US"/>
        </a:p>
      </dgm:t>
    </dgm:pt>
    <dgm:pt modelId="{66CB395E-97E6-4B03-B569-78590B98A838}" type="sibTrans" cxnId="{8C6331A9-30D6-4145-AD6C-C814F638E879}">
      <dgm:prSet/>
      <dgm:spPr/>
      <dgm:t>
        <a:bodyPr/>
        <a:lstStyle/>
        <a:p>
          <a:endParaRPr lang="en-US"/>
        </a:p>
      </dgm:t>
    </dgm:pt>
    <dgm:pt modelId="{3508976A-E13F-4B9D-B857-4CC76EAC570A}">
      <dgm:prSet phldrT="[Text]"/>
      <dgm:spPr/>
      <dgm:t>
        <a:bodyPr/>
        <a:lstStyle/>
        <a:p>
          <a:r>
            <a:rPr lang="en-US" dirty="0"/>
            <a:t>Text</a:t>
          </a:r>
        </a:p>
      </dgm:t>
    </dgm:pt>
    <dgm:pt modelId="{E2A2B213-66E8-43D1-81F9-5766B1DEF045}" type="parTrans" cxnId="{8351D3F2-65FE-490C-8127-D3A96CCD2CEF}">
      <dgm:prSet/>
      <dgm:spPr/>
      <dgm:t>
        <a:bodyPr/>
        <a:lstStyle/>
        <a:p>
          <a:endParaRPr lang="en-US"/>
        </a:p>
      </dgm:t>
    </dgm:pt>
    <dgm:pt modelId="{874C7551-1F3F-40C4-887C-EEA1B051B70F}" type="sibTrans" cxnId="{8351D3F2-65FE-490C-8127-D3A96CCD2CEF}">
      <dgm:prSet/>
      <dgm:spPr/>
      <dgm:t>
        <a:bodyPr/>
        <a:lstStyle/>
        <a:p>
          <a:endParaRPr lang="en-US"/>
        </a:p>
      </dgm:t>
    </dgm:pt>
    <dgm:pt modelId="{25D43760-2C5F-4310-8DD2-014A129BD3A2}">
      <dgm:prSet phldrT="[Text]"/>
      <dgm:spPr/>
      <dgm:t>
        <a:bodyPr/>
        <a:lstStyle/>
        <a:p>
          <a:r>
            <a:rPr lang="en-US" dirty="0"/>
            <a:t>Text</a:t>
          </a:r>
        </a:p>
      </dgm:t>
    </dgm:pt>
    <dgm:pt modelId="{4CC6BB73-D9D6-4260-A4F5-E308DEC00468}" type="parTrans" cxnId="{60950F3D-BDE3-490B-9F1E-C68A4F705C40}">
      <dgm:prSet/>
      <dgm:spPr/>
      <dgm:t>
        <a:bodyPr/>
        <a:lstStyle/>
        <a:p>
          <a:endParaRPr lang="en-US"/>
        </a:p>
      </dgm:t>
    </dgm:pt>
    <dgm:pt modelId="{A0E14260-6A26-47E9-9F39-2C0EA0D4BA59}" type="sibTrans" cxnId="{60950F3D-BDE3-490B-9F1E-C68A4F705C40}">
      <dgm:prSet/>
      <dgm:spPr/>
      <dgm:t>
        <a:bodyPr/>
        <a:lstStyle/>
        <a:p>
          <a:endParaRPr lang="en-US"/>
        </a:p>
      </dgm:t>
    </dgm:pt>
    <dgm:pt modelId="{FFBFD555-602F-4438-B8A7-31A8EB71DE4E}" type="pres">
      <dgm:prSet presAssocID="{6391DF3F-7B19-4CF7-ADCA-4EA8FD3F93B3}" presName="matrix" presStyleCnt="0">
        <dgm:presLayoutVars>
          <dgm:chMax val="1"/>
          <dgm:dir/>
          <dgm:resizeHandles val="exact"/>
        </dgm:presLayoutVars>
      </dgm:prSet>
      <dgm:spPr/>
    </dgm:pt>
    <dgm:pt modelId="{4A31993F-9130-43D9-9357-6E12E0C65E3A}" type="pres">
      <dgm:prSet presAssocID="{6391DF3F-7B19-4CF7-ADCA-4EA8FD3F93B3}" presName="diamond" presStyleLbl="bgShp" presStyleIdx="0" presStyleCnt="1"/>
      <dgm:spPr/>
    </dgm:pt>
    <dgm:pt modelId="{5A741AA6-0181-494F-AB36-80FC75DA303C}" type="pres">
      <dgm:prSet presAssocID="{6391DF3F-7B19-4CF7-ADCA-4EA8FD3F93B3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4D9B4DA-9CCE-447E-B2FD-803A84B8F107}" type="pres">
      <dgm:prSet presAssocID="{6391DF3F-7B19-4CF7-ADCA-4EA8FD3F93B3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17F07ED-1A4E-4788-83EF-F0C64F27F573}" type="pres">
      <dgm:prSet presAssocID="{6391DF3F-7B19-4CF7-ADCA-4EA8FD3F93B3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1B734F5-E649-430B-87DB-193CC5856C5C}" type="pres">
      <dgm:prSet presAssocID="{6391DF3F-7B19-4CF7-ADCA-4EA8FD3F93B3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D5CD5107-89E3-4A29-8FF3-A46D2B983788}" type="presOf" srcId="{8995580E-0E68-4967-9F83-121E157313D2}" destId="{5A741AA6-0181-494F-AB36-80FC75DA303C}" srcOrd="0" destOrd="0" presId="urn:microsoft.com/office/officeart/2005/8/layout/matrix3"/>
    <dgm:cxn modelId="{1A95CD10-20F8-4519-86FE-705C4A5C3438}" type="presOf" srcId="{3508976A-E13F-4B9D-B857-4CC76EAC570A}" destId="{617F07ED-1A4E-4788-83EF-F0C64F27F573}" srcOrd="0" destOrd="0" presId="urn:microsoft.com/office/officeart/2005/8/layout/matrix3"/>
    <dgm:cxn modelId="{60950F3D-BDE3-490B-9F1E-C68A4F705C40}" srcId="{6391DF3F-7B19-4CF7-ADCA-4EA8FD3F93B3}" destId="{25D43760-2C5F-4310-8DD2-014A129BD3A2}" srcOrd="3" destOrd="0" parTransId="{4CC6BB73-D9D6-4260-A4F5-E308DEC00468}" sibTransId="{A0E14260-6A26-47E9-9F39-2C0EA0D4BA59}"/>
    <dgm:cxn modelId="{61D63F45-05E9-47E2-BBC9-F54BD15EDD39}" type="presOf" srcId="{6391DF3F-7B19-4CF7-ADCA-4EA8FD3F93B3}" destId="{FFBFD555-602F-4438-B8A7-31A8EB71DE4E}" srcOrd="0" destOrd="0" presId="urn:microsoft.com/office/officeart/2005/8/layout/matrix3"/>
    <dgm:cxn modelId="{8C6331A9-30D6-4145-AD6C-C814F638E879}" srcId="{6391DF3F-7B19-4CF7-ADCA-4EA8FD3F93B3}" destId="{7A36D7A2-67C0-418A-AEC7-F8F1C5FC251D}" srcOrd="1" destOrd="0" parTransId="{46F3117C-B588-4ECE-B9A6-8A26803B8CF6}" sibTransId="{66CB395E-97E6-4B03-B569-78590B98A838}"/>
    <dgm:cxn modelId="{0CF036B8-79F1-492D-AC70-4B2992411BC6}" type="presOf" srcId="{7A36D7A2-67C0-418A-AEC7-F8F1C5FC251D}" destId="{E4D9B4DA-9CCE-447E-B2FD-803A84B8F107}" srcOrd="0" destOrd="0" presId="urn:microsoft.com/office/officeart/2005/8/layout/matrix3"/>
    <dgm:cxn modelId="{AA1B56EC-3E74-4C45-8252-59C9E60DE714}" srcId="{6391DF3F-7B19-4CF7-ADCA-4EA8FD3F93B3}" destId="{8995580E-0E68-4967-9F83-121E157313D2}" srcOrd="0" destOrd="0" parTransId="{4996A153-17DE-4659-8A88-3CF67EB86F78}" sibTransId="{78F7FFB0-B0D0-4EE9-B659-95EFCBA2F599}"/>
    <dgm:cxn modelId="{8351D3F2-65FE-490C-8127-D3A96CCD2CEF}" srcId="{6391DF3F-7B19-4CF7-ADCA-4EA8FD3F93B3}" destId="{3508976A-E13F-4B9D-B857-4CC76EAC570A}" srcOrd="2" destOrd="0" parTransId="{E2A2B213-66E8-43D1-81F9-5766B1DEF045}" sibTransId="{874C7551-1F3F-40C4-887C-EEA1B051B70F}"/>
    <dgm:cxn modelId="{E9D625F9-69B5-46CE-B66F-244ADD86B7C9}" type="presOf" srcId="{25D43760-2C5F-4310-8DD2-014A129BD3A2}" destId="{01B734F5-E649-430B-87DB-193CC5856C5C}" srcOrd="0" destOrd="0" presId="urn:microsoft.com/office/officeart/2005/8/layout/matrix3"/>
    <dgm:cxn modelId="{E8B34EB8-32E2-4387-9093-E2063991A4DA}" type="presParOf" srcId="{FFBFD555-602F-4438-B8A7-31A8EB71DE4E}" destId="{4A31993F-9130-43D9-9357-6E12E0C65E3A}" srcOrd="0" destOrd="0" presId="urn:microsoft.com/office/officeart/2005/8/layout/matrix3"/>
    <dgm:cxn modelId="{CB514C06-2014-4E43-A71D-506061FC2402}" type="presParOf" srcId="{FFBFD555-602F-4438-B8A7-31A8EB71DE4E}" destId="{5A741AA6-0181-494F-AB36-80FC75DA303C}" srcOrd="1" destOrd="0" presId="urn:microsoft.com/office/officeart/2005/8/layout/matrix3"/>
    <dgm:cxn modelId="{1806B432-D1ED-470E-B241-881B2B23FC60}" type="presParOf" srcId="{FFBFD555-602F-4438-B8A7-31A8EB71DE4E}" destId="{E4D9B4DA-9CCE-447E-B2FD-803A84B8F107}" srcOrd="2" destOrd="0" presId="urn:microsoft.com/office/officeart/2005/8/layout/matrix3"/>
    <dgm:cxn modelId="{CEE39BE1-6AAF-4F33-9B87-6BF477492AE8}" type="presParOf" srcId="{FFBFD555-602F-4438-B8A7-31A8EB71DE4E}" destId="{617F07ED-1A4E-4788-83EF-F0C64F27F573}" srcOrd="3" destOrd="0" presId="urn:microsoft.com/office/officeart/2005/8/layout/matrix3"/>
    <dgm:cxn modelId="{699513AD-BBD9-4691-9A25-55305DB051EB}" type="presParOf" srcId="{FFBFD555-602F-4438-B8A7-31A8EB71DE4E}" destId="{01B734F5-E649-430B-87DB-193CC5856C5C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31993F-9130-43D9-9357-6E12E0C65E3A}">
      <dsp:nvSpPr>
        <dsp:cNvPr id="0" name=""/>
        <dsp:cNvSpPr/>
      </dsp:nvSpPr>
      <dsp:spPr>
        <a:xfrm>
          <a:off x="3394868" y="0"/>
          <a:ext cx="4044950" cy="4044950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741AA6-0181-494F-AB36-80FC75DA303C}">
      <dsp:nvSpPr>
        <dsp:cNvPr id="0" name=""/>
        <dsp:cNvSpPr/>
      </dsp:nvSpPr>
      <dsp:spPr>
        <a:xfrm>
          <a:off x="3779138" y="384270"/>
          <a:ext cx="1577530" cy="15775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Text</a:t>
          </a:r>
        </a:p>
      </dsp:txBody>
      <dsp:txXfrm>
        <a:off x="3856147" y="461279"/>
        <a:ext cx="1423512" cy="1423512"/>
      </dsp:txXfrm>
    </dsp:sp>
    <dsp:sp modelId="{E4D9B4DA-9CCE-447E-B2FD-803A84B8F107}">
      <dsp:nvSpPr>
        <dsp:cNvPr id="0" name=""/>
        <dsp:cNvSpPr/>
      </dsp:nvSpPr>
      <dsp:spPr>
        <a:xfrm>
          <a:off x="5478017" y="384270"/>
          <a:ext cx="1577530" cy="15775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Text</a:t>
          </a:r>
        </a:p>
      </dsp:txBody>
      <dsp:txXfrm>
        <a:off x="5555026" y="461279"/>
        <a:ext cx="1423512" cy="1423512"/>
      </dsp:txXfrm>
    </dsp:sp>
    <dsp:sp modelId="{617F07ED-1A4E-4788-83EF-F0C64F27F573}">
      <dsp:nvSpPr>
        <dsp:cNvPr id="0" name=""/>
        <dsp:cNvSpPr/>
      </dsp:nvSpPr>
      <dsp:spPr>
        <a:xfrm>
          <a:off x="3779138" y="2083149"/>
          <a:ext cx="1577530" cy="15775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Text</a:t>
          </a:r>
        </a:p>
      </dsp:txBody>
      <dsp:txXfrm>
        <a:off x="3856147" y="2160158"/>
        <a:ext cx="1423512" cy="1423512"/>
      </dsp:txXfrm>
    </dsp:sp>
    <dsp:sp modelId="{01B734F5-E649-430B-87DB-193CC5856C5C}">
      <dsp:nvSpPr>
        <dsp:cNvPr id="0" name=""/>
        <dsp:cNvSpPr/>
      </dsp:nvSpPr>
      <dsp:spPr>
        <a:xfrm>
          <a:off x="5478017" y="2083149"/>
          <a:ext cx="1577530" cy="15775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Text</a:t>
          </a:r>
        </a:p>
      </dsp:txBody>
      <dsp:txXfrm>
        <a:off x="5555026" y="2160158"/>
        <a:ext cx="1423512" cy="14235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BEDA40-91A9-49DC-B402-0EBE674AAE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CBB508-5589-42E7-A433-D119AC0FFB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BFC85-49E4-447A-A7E3-16153CB2FE2A}" type="datetimeFigureOut">
              <a:rPr lang="en-US" smtClean="0"/>
              <a:t>3/24/2022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232ABA-B33A-4B3B-8412-C1773FBF3D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1832E-3B48-42CB-80A7-CD8E48D52D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072A3-100F-40A9-915F-8D2D9E6962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537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1B50E-4C60-4F9E-B773-52059170945B}" type="datetimeFigureOut">
              <a:rPr lang="en-US" noProof="0" smtClean="0"/>
              <a:t>3/24/2022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30CFA-805A-4FD3-B3A0-DAAA5993DA1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98927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73B47EE6-EDE6-4881-B456-B37D9C1ADE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935407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3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 dirty="0"/>
              <a:t>PRESENTATION TOPIC</a:t>
            </a:r>
          </a:p>
        </p:txBody>
      </p:sp>
      <p:sp>
        <p:nvSpPr>
          <p:cNvPr id="3" name="Subtitle 2" title="Subtitle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935407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SPEAKER WITH TITLE, PROGRAM NAME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04501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537" userDrawn="1">
          <p15:clr>
            <a:srgbClr val="FBAE40"/>
          </p15:clr>
        </p15:guide>
        <p15:guide id="3" pos="138" userDrawn="1">
          <p15:clr>
            <a:srgbClr val="FBAE40"/>
          </p15:clr>
        </p15:guide>
        <p15:guide id="4" orient="horz" pos="4178" userDrawn="1">
          <p15:clr>
            <a:srgbClr val="FBAE40"/>
          </p15:clr>
        </p15:guide>
        <p15:guide id="5" orient="horz" pos="142" userDrawn="1">
          <p15:clr>
            <a:srgbClr val="FBAE40"/>
          </p15:clr>
        </p15:guide>
        <p15:guide id="6" pos="2457" userDrawn="1">
          <p15:clr>
            <a:srgbClr val="FBAE40"/>
          </p15:clr>
        </p15:guide>
        <p15:guide id="7" pos="43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arallelogram 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le 1" title="Title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 dirty="0"/>
              <a:t>SECTION HEADER</a:t>
            </a:r>
          </a:p>
        </p:txBody>
      </p:sp>
      <p:sp>
        <p:nvSpPr>
          <p:cNvPr id="101" name="Text Placeholder 2" title="Subtitle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SUBHEADER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078656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83">
          <p15:clr>
            <a:srgbClr val="FBAE40"/>
          </p15:clr>
        </p15:guide>
        <p15:guide id="2" pos="3840">
          <p15:clr>
            <a:srgbClr val="FBAE40"/>
          </p15:clr>
        </p15:guide>
        <p15:guide id="3" pos="143">
          <p15:clr>
            <a:srgbClr val="FBAE40"/>
          </p15:clr>
        </p15:guide>
        <p15:guide id="4" orient="horz" pos="4170">
          <p15:clr>
            <a:srgbClr val="FBAE40"/>
          </p15:clr>
        </p15:guide>
        <p15:guide id="5" pos="7537">
          <p15:clr>
            <a:srgbClr val="FBAE40"/>
          </p15:clr>
        </p15:guide>
        <p15:guide id="6" orient="horz" pos="14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1FAE0C34-9220-45F0-9FC2-9FE7C994E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78" y="2132555"/>
            <a:ext cx="10835122" cy="404440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Title 1" title="Title ">
            <a:extLst>
              <a:ext uri="{FF2B5EF4-FFF2-40B4-BE49-F238E27FC236}">
                <a16:creationId xmlns:a16="http://schemas.microsoft.com/office/drawing/2014/main" id="{0D2AD2BF-266F-4D9A-9978-A5DBB42259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0698" y="39967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044752-8FA3-412A-B3D5-97ACB2953CD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81184" y="481294"/>
            <a:ext cx="1869744" cy="67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4304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9FA1AEB-0739-4973-82F5-FBC2C6831158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C035A8C-1178-4E76-94F4-DE1BC22EB661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19" name="Diagonal Stripe 18">
              <a:extLst>
                <a:ext uri="{FF2B5EF4-FFF2-40B4-BE49-F238E27FC236}">
                  <a16:creationId xmlns:a16="http://schemas.microsoft.com/office/drawing/2014/main" id="{FC89F9D4-14B8-482C-8A51-B98D75287F86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1C0CB96-0AD0-4A8B-B324-831088117842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Parallelogram 20">
              <a:extLst>
                <a:ext uri="{FF2B5EF4-FFF2-40B4-BE49-F238E27FC236}">
                  <a16:creationId xmlns:a16="http://schemas.microsoft.com/office/drawing/2014/main" id="{A530D4DC-6A7E-45A8-979A-416DCA234ED2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105698EE-83D6-4AAC-9DF8-06DB75C4D7B8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17F9213-0142-420B-A84D-C5627A0C8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687" y="2146300"/>
            <a:ext cx="5181600" cy="4030663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8014328B-D576-4B5C-A4AE-CF9831892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46300"/>
            <a:ext cx="5181600" cy="4030663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/>
              <a:t>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6" name="Title 1" title="Title ">
            <a:extLst>
              <a:ext uri="{FF2B5EF4-FFF2-40B4-BE49-F238E27FC236}">
                <a16:creationId xmlns:a16="http://schemas.microsoft.com/office/drawing/2014/main" id="{8BEB30E4-7657-470C-8FA8-2621CE3C8C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0698" y="39967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1C6F3B1-3106-409D-9C02-CD51B68634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81184" y="481294"/>
            <a:ext cx="1869744" cy="67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8131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BF38B16-532C-4F5A-90D3-0B52CE8F402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5D168B4-D286-4405-ADB9-579A465C55B4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9" name="Diagonal Stripe 28">
              <a:extLst>
                <a:ext uri="{FF2B5EF4-FFF2-40B4-BE49-F238E27FC236}">
                  <a16:creationId xmlns:a16="http://schemas.microsoft.com/office/drawing/2014/main" id="{BD80746E-412B-4172-BD88-1C471A2FAC8C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82BB3C1-1999-4107-B24B-E1FC407E0D07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Parallelogram 31">
              <a:extLst>
                <a:ext uri="{FF2B5EF4-FFF2-40B4-BE49-F238E27FC236}">
                  <a16:creationId xmlns:a16="http://schemas.microsoft.com/office/drawing/2014/main" id="{FE81A3C0-A336-4B31-A45F-A35892094A4B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82BFF385-445D-4DBB-9773-F99669415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678" y="1681163"/>
            <a:ext cx="538250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b="1" dirty="0">
                <a:solidFill>
                  <a:schemeClr val="accent2"/>
                </a:solidFill>
              </a:defRPr>
            </a:lvl1pPr>
          </a:lstStyle>
          <a:p>
            <a:pPr marL="228600" lvl="0" indent="-228600"/>
            <a:r>
              <a:rPr lang="en-US" noProof="0" dirty="0"/>
              <a:t>Edit Master text styles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311B1CFE-1B35-4B5C-B40A-DC5ADF211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Edit Master text styles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1CE840E8-D596-479D-AE97-E88F42DC1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9A68D25-B19E-4E84-B65D-596EE8382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678" y="2505075"/>
            <a:ext cx="5391749" cy="3684588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" name="Title 1" title="Title ">
            <a:extLst>
              <a:ext uri="{FF2B5EF4-FFF2-40B4-BE49-F238E27FC236}">
                <a16:creationId xmlns:a16="http://schemas.microsoft.com/office/drawing/2014/main" id="{7817BB2F-DDC9-488F-9F97-CC13626B9B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0698" y="39967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  <p:sp>
        <p:nvSpPr>
          <p:cNvPr id="33" name="Parallelogram 32">
            <a:extLst>
              <a:ext uri="{FF2B5EF4-FFF2-40B4-BE49-F238E27FC236}">
                <a16:creationId xmlns:a16="http://schemas.microsoft.com/office/drawing/2014/main" id="{3A10B69B-E437-4E1B-A3C5-34B485DB06FD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0330943F-D375-4701-8DE0-94C5B36ABA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81184" y="481294"/>
            <a:ext cx="1869744" cy="67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26781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F1D11C1-C8AA-47EF-9495-C695847E345C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13" name="Diagonal Stripe 12">
              <a:extLst>
                <a:ext uri="{FF2B5EF4-FFF2-40B4-BE49-F238E27FC236}">
                  <a16:creationId xmlns:a16="http://schemas.microsoft.com/office/drawing/2014/main" id="{462FDCFC-D51B-4586-BE4E-8A0B165A7A91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1C01732-6147-4CE6-9E2A-F2393749649F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Parallelogram 14">
              <a:extLst>
                <a:ext uri="{FF2B5EF4-FFF2-40B4-BE49-F238E27FC236}">
                  <a16:creationId xmlns:a16="http://schemas.microsoft.com/office/drawing/2014/main" id="{76BEEE24-6F26-4204-A6B5-02E83CAE949B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5A7BF5DF-D332-4F12-827C-2515D5A82832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565AE6C-F2F4-4023-AAC1-0327694E84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81184" y="481294"/>
            <a:ext cx="1869744" cy="67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9068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 title="Title ">
            <a:extLst>
              <a:ext uri="{FF2B5EF4-FFF2-40B4-BE49-F238E27FC236}">
                <a16:creationId xmlns:a16="http://schemas.microsoft.com/office/drawing/2014/main" id="{B6219C43-1997-473F-B540-9F7750D9BB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0698" y="39967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 dirty="0"/>
              <a:t>Click to Edit Master Title Style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8ACFA79-6DFF-4348-8C31-249B8988FEA8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14" name="Diagonal Stripe 13">
              <a:extLst>
                <a:ext uri="{FF2B5EF4-FFF2-40B4-BE49-F238E27FC236}">
                  <a16:creationId xmlns:a16="http://schemas.microsoft.com/office/drawing/2014/main" id="{C6149467-733D-4407-A9D6-F6111E33E92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5AA54B6-86CD-491B-80C8-8DC44458EEB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Parallelogram 15">
              <a:extLst>
                <a:ext uri="{FF2B5EF4-FFF2-40B4-BE49-F238E27FC236}">
                  <a16:creationId xmlns:a16="http://schemas.microsoft.com/office/drawing/2014/main" id="{B9D7261B-0AC1-4B78-BE35-D32AD4F7AECE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D48DDA88-2E1F-45DD-A100-730AEE1F3AE3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5DDD5E9-BE92-4F6D-B667-612347D5C4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81184" y="481294"/>
            <a:ext cx="1869744" cy="67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41909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AA2D2B61-D240-024D-AD60-4162EF15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10835122" cy="1147968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6488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11" r:id="rId2"/>
    <p:sldLayoutId id="2147483712" r:id="rId3"/>
    <p:sldLayoutId id="2147483713" r:id="rId4"/>
    <p:sldLayoutId id="2147483714" r:id="rId5"/>
    <p:sldLayoutId id="2147483692" r:id="rId6"/>
    <p:sldLayoutId id="2147483697" r:id="rId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IN" sz="4400" b="1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E7A40"/>
        </a:buClr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IN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C51A446-0733-4CE9-9A88-A69F491931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TOPIC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8B5F5043-D05A-4CE6-9026-47961B3C1E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SPEAKER WITH TITLE, PROGRAM NAME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350D94B-6224-4EEC-BA19-BC7F4AA2CB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9381" y="2923652"/>
            <a:ext cx="2782213" cy="1010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953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AC48F-D7E8-4200-B879-53F875EE6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99D870-CE40-41B6-9221-1BF174CEB7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SUBHEADER</a:t>
            </a:r>
          </a:p>
        </p:txBody>
      </p:sp>
    </p:spTree>
    <p:extLst>
      <p:ext uri="{BB962C8B-B14F-4D97-AF65-F5344CB8AC3E}">
        <p14:creationId xmlns:p14="http://schemas.microsoft.com/office/powerpoint/2010/main" val="874027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F5F315-D89C-40B1-A6F4-0E609BA71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814993A-A6DF-4D17-98A7-5EAF63B1F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Header</a:t>
            </a:r>
          </a:p>
        </p:txBody>
      </p:sp>
    </p:spTree>
    <p:extLst>
      <p:ext uri="{BB962C8B-B14F-4D97-AF65-F5344CB8AC3E}">
        <p14:creationId xmlns:p14="http://schemas.microsoft.com/office/powerpoint/2010/main" val="394412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AC4B197-1DD2-4693-BCE2-C0B1F1449A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4424616"/>
              </p:ext>
            </p:extLst>
          </p:nvPr>
        </p:nvGraphicFramePr>
        <p:xfrm>
          <a:off x="519113" y="2132013"/>
          <a:ext cx="10834687" cy="4044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36E81C6B-B174-4B67-957A-AD67383DB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Header</a:t>
            </a:r>
          </a:p>
        </p:txBody>
      </p:sp>
    </p:spTree>
    <p:extLst>
      <p:ext uri="{BB962C8B-B14F-4D97-AF65-F5344CB8AC3E}">
        <p14:creationId xmlns:p14="http://schemas.microsoft.com/office/powerpoint/2010/main" val="3015676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FS NSO Theme">
      <a:dk1>
        <a:srgbClr val="262626"/>
      </a:dk1>
      <a:lt1>
        <a:srgbClr val="FFFFFF"/>
      </a:lt1>
      <a:dk2>
        <a:srgbClr val="7F7F7F"/>
      </a:dk2>
      <a:lt2>
        <a:srgbClr val="D8D8D8"/>
      </a:lt2>
      <a:accent1>
        <a:srgbClr val="AFCDD7"/>
      </a:accent1>
      <a:accent2>
        <a:srgbClr val="89A84F"/>
      </a:accent2>
      <a:accent3>
        <a:srgbClr val="D3C763"/>
      </a:accent3>
      <a:accent4>
        <a:srgbClr val="001489"/>
      </a:accent4>
      <a:accent5>
        <a:srgbClr val="E0D656"/>
      </a:accent5>
      <a:accent6>
        <a:srgbClr val="617838"/>
      </a:accent6>
      <a:hlink>
        <a:srgbClr val="001489"/>
      </a:hlink>
      <a:folHlink>
        <a:srgbClr val="617838"/>
      </a:folHlink>
    </a:clrScheme>
    <a:fontScheme name="Custom 1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951641_Hexagon presentation light_AAS_v4" id="{358289A0-A26B-433F-AD2B-1F8832C96153}" vid="{92CDC91D-95BF-4897-87D6-494563DF797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7F4215-C6BB-44A3-9A5E-9446E6835900}">
  <ds:schemaRefs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elements/1.1/"/>
    <ds:schemaRef ds:uri="71af3243-3dd4-4a8d-8c0d-dd76da1f02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80A5AF1-8C57-4290-936E-5FD27C9572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8919DE-9BD9-47A9-9F5D-16EBB96879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Hexagon presentation light</Template>
  <TotalTime>0</TotalTime>
  <Words>18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PRESENTATION TOPIC</vt:lpstr>
      <vt:lpstr>SECTION HEADER</vt:lpstr>
      <vt:lpstr>Header</vt:lpstr>
      <vt:lpstr>Header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2022-03-14T20:10:08Z</dcterms:created>
  <dcterms:modified xsi:type="dcterms:W3CDTF">2022-03-24T14:54:46Z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