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TOPIC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645152"/>
            <a:ext cx="10058400" cy="69223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SPEAKER WITH TITLE, PROGRAM NAME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68CD5AC-391E-4CE4-9911-63475FA4CD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205" y="5541129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214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66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1695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1695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5"/>
            <a:ext cx="4639736" cy="2321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4"/>
            <a:ext cx="4639736" cy="2321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2E82D9-87C0-4252-984A-93C10F3F9D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205" y="5541129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4434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336821-D259-41BA-911E-C4AE70E40F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863" y="6045201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8797835" cy="743682"/>
          </a:xfrm>
        </p:spPr>
        <p:txBody>
          <a:bodyPr tIns="0" bIns="0" anchor="b">
            <a:noAutofit/>
          </a:bodyPr>
          <a:lstStyle>
            <a:lvl1pPr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8797835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961BC8-A2F6-4725-94C5-FED6E4B1BF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863" y="6045201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84ED676-CF3D-4200-A880-222A8FBC321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205" y="5541129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B83E-E642-4B79-B1A2-E15AADB6A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733964"/>
            <a:ext cx="10058400" cy="1591148"/>
          </a:xfrm>
        </p:spPr>
        <p:txBody>
          <a:bodyPr>
            <a:normAutofit/>
          </a:bodyPr>
          <a:lstStyle/>
          <a:p>
            <a:r>
              <a:rPr lang="en-US" sz="6000" dirty="0"/>
              <a:t>PRESENTATION TOPIC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66431-005D-4426-9840-F187053018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SPEAKER WITH TITLE, PROGRAM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705A2A-4FBD-48BA-A5AA-1BFDBE2DBF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362" y="1139701"/>
            <a:ext cx="2150728" cy="1432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F8CA62-1AE3-4C3C-A937-19DB0A06525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38805"/>
            <a:ext cx="2147391" cy="1433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CFEB41-A106-4AB0-AB19-DD5F379B545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7280" y="1142187"/>
            <a:ext cx="2150172" cy="1433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6581B4-9680-4EC1-8AB3-765E66F0F5D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301" y="1138805"/>
            <a:ext cx="2150172" cy="1433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5824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F499B-5A11-42CB-A01B-F1EAFCD9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463C-9EBD-4475-B756-B02117F5F9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65973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EAE25-3CED-40BF-AD5B-7E5953FD2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24D74-5434-47D3-9BA1-AB2BA90D1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30277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63EEC0-1BF2-4917-AA0B-81766D2C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0FA54-8A7F-495C-A87A-5A3BF6B27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BE3D4D2-9055-45EF-9544-9AE20DB1C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bg1"/>
          </a:solidFill>
        </p:spPr>
      </p:sp>
    </p:spTree>
    <p:extLst>
      <p:ext uri="{BB962C8B-B14F-4D97-AF65-F5344CB8AC3E}">
        <p14:creationId xmlns:p14="http://schemas.microsoft.com/office/powerpoint/2010/main" val="2920685521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FS NSO Theme">
      <a:dk1>
        <a:srgbClr val="262626"/>
      </a:dk1>
      <a:lt1>
        <a:srgbClr val="FFFFFF"/>
      </a:lt1>
      <a:dk2>
        <a:srgbClr val="7F7F7F"/>
      </a:dk2>
      <a:lt2>
        <a:srgbClr val="D8D8D8"/>
      </a:lt2>
      <a:accent1>
        <a:srgbClr val="AFCDD7"/>
      </a:accent1>
      <a:accent2>
        <a:srgbClr val="89A84F"/>
      </a:accent2>
      <a:accent3>
        <a:srgbClr val="D3C763"/>
      </a:accent3>
      <a:accent4>
        <a:srgbClr val="001489"/>
      </a:accent4>
      <a:accent5>
        <a:srgbClr val="E0D656"/>
      </a:accent5>
      <a:accent6>
        <a:srgbClr val="617838"/>
      </a:accent6>
      <a:hlink>
        <a:srgbClr val="001489"/>
      </a:hlink>
      <a:folHlink>
        <a:srgbClr val="617838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monochrome</Template>
  <TotalTime>0</TotalTime>
  <Words>15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1_RetrospectVTI</vt:lpstr>
      <vt:lpstr>PRESENTATION TOPIC</vt:lpstr>
      <vt:lpstr>SECTION HEADER</vt:lpstr>
      <vt:lpstr>HEADER</vt:lpstr>
      <vt:lpstr>CAPTION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2022-03-14T19:27:50Z</dcterms:created>
  <dcterms:modified xsi:type="dcterms:W3CDTF">2023-01-24T17:05:23Z</dcterms:modified>
</cp:coreProperties>
</file>