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Autofit/>
          </a:bodyPr>
          <a:lstStyle>
            <a:lvl1pPr algn="r">
              <a:defRPr sz="4400" spc="200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959B13E-987B-4F66-BB2A-7B69F80CE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Autofit/>
          </a:bodyPr>
          <a:lstStyle>
            <a:lvl1pPr algn="r">
              <a:defRPr sz="4400" b="0" spc="200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E6B578C-5555-4909-BBEE-DBCEE8ABE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>
            <a:lvl1pPr>
              <a:defRPr sz="44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01AAB-D804-4DE8-BDED-724BF478E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3A4CBB-9785-42D0-B6B8-C350C33CA7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3C6A2-11DC-4FB7-881D-3FC1C09D9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066FAD-1D0E-4E70-9292-90051756C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5DE522-9F73-4F0B-B9AC-3124C640FFCB}"/>
              </a:ext>
            </a:extLst>
          </p:cNvPr>
          <p:cNvSpPr/>
          <p:nvPr userDrawn="1"/>
        </p:nvSpPr>
        <p:spPr>
          <a:xfrm>
            <a:off x="6096000" y="-2"/>
            <a:ext cx="6096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7B484CD0-9EEB-40DB-9A86-D551311FE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4128" y="471509"/>
            <a:ext cx="4389120" cy="1737360"/>
          </a:xfrm>
        </p:spPr>
        <p:txBody>
          <a:bodyPr>
            <a:normAutofit/>
          </a:bodyPr>
          <a:lstStyle>
            <a:lvl1pPr>
              <a:defRPr sz="4400" b="1">
                <a:latin typeface="Arial Black" panose="020B0A04020102020204" pitchFamily="34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05E0C20-E0F1-4927-834A-5AB57FB8C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Arial 22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AC5629-3544-49E5-A678-70B0D8BE97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F8F4E1A-EDD3-4173-BF6F-B265DFC222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56536" y="706173"/>
            <a:ext cx="4995863" cy="3425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Autofit/>
          </a:bodyPr>
          <a:lstStyle>
            <a:lvl1pPr algn="r">
              <a:defRPr sz="4400" spc="200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FDA4013-44D9-438A-BF0D-19F3DBFDC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5437" y="5248310"/>
            <a:ext cx="2616962" cy="9769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C25C236-A03A-42D0-96AA-1F61D0F8F2C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756647" y="5554895"/>
            <a:ext cx="1795751" cy="670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accent2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F372-8A15-4F65-BDFF-3A61A14F9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9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0E49-6210-495C-BBC7-91E6A1DAD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994BF898-E585-4D7C-BB8B-22F7E777C9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1684" b="21684"/>
          <a:stretch/>
        </p:blipFill>
        <p:spPr>
          <a:xfrm>
            <a:off x="0" y="0"/>
            <a:ext cx="12188825" cy="4572000"/>
          </a:xfr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161872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B92C2-01DF-4459-A60C-649314C5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80FB1-3029-422C-A47B-108BC0F58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0320D9EF-C1AA-42ED-9433-11860AAA54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44" r="1344"/>
          <a:stretch>
            <a:fillRect/>
          </a:stretch>
        </p:blipFill>
        <p:spPr>
          <a:xfrm>
            <a:off x="6556375" y="706438"/>
            <a:ext cx="4995863" cy="3425825"/>
          </a:xfrm>
        </p:spPr>
      </p:pic>
    </p:spTree>
    <p:extLst>
      <p:ext uri="{BB962C8B-B14F-4D97-AF65-F5344CB8AC3E}">
        <p14:creationId xmlns:p14="http://schemas.microsoft.com/office/powerpoint/2010/main" val="27864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B8464-9FD2-49FC-A131-7DA7D9F4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1540F-9AE3-4DD3-A8A8-BCF2FFDBD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21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FS NSO Theme">
      <a:dk1>
        <a:srgbClr val="262626"/>
      </a:dk1>
      <a:lt1>
        <a:srgbClr val="FFFFFF"/>
      </a:lt1>
      <a:dk2>
        <a:srgbClr val="7F7F7F"/>
      </a:dk2>
      <a:lt2>
        <a:srgbClr val="D8D8D8"/>
      </a:lt2>
      <a:accent1>
        <a:srgbClr val="AFCDD7"/>
      </a:accent1>
      <a:accent2>
        <a:srgbClr val="89A84F"/>
      </a:accent2>
      <a:accent3>
        <a:srgbClr val="D3C763"/>
      </a:accent3>
      <a:accent4>
        <a:srgbClr val="001489"/>
      </a:accent4>
      <a:accent5>
        <a:srgbClr val="E0D656"/>
      </a:accent5>
      <a:accent6>
        <a:srgbClr val="617838"/>
      </a:accent6>
      <a:hlink>
        <a:srgbClr val="001489"/>
      </a:hlink>
      <a:folHlink>
        <a:srgbClr val="617838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Tw Cen MT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Divinagracia</dc:creator>
  <cp:lastModifiedBy>Lauren Divinagracia</cp:lastModifiedBy>
  <cp:revision>13</cp:revision>
  <dcterms:created xsi:type="dcterms:W3CDTF">2021-05-07T13:54:43Z</dcterms:created>
  <dcterms:modified xsi:type="dcterms:W3CDTF">2023-01-24T17:02:52Z</dcterms:modified>
</cp:coreProperties>
</file>