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9" r:id="rId2"/>
    <p:sldId id="262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57150">
            <a:solidFill>
              <a:schemeClr val="accent5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solidFill>
            <a:schemeClr val="tx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57150">
            <a:solidFill>
              <a:schemeClr val="accent2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  <a:ln w="76200"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  <a:ln w="57150">
            <a:solidFill>
              <a:schemeClr val="accent3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  <a:solidFill>
            <a:schemeClr val="accent1"/>
          </a:solidFill>
          <a:ln w="57150">
            <a:solidFill>
              <a:schemeClr val="accent1"/>
            </a:solidFill>
          </a:ln>
        </p:spPr>
        <p:txBody>
          <a:bodyPr anchor="ctr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  <a:ln w="57150"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  <a:ln w="57150"/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  <a:solidFill>
            <a:schemeClr val="accent3"/>
          </a:solidFill>
          <a:ln w="57150">
            <a:solidFill>
              <a:schemeClr val="accent3"/>
            </a:solidFill>
          </a:ln>
        </p:spPr>
        <p:txBody>
          <a:bodyPr anchor="ctr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 w="57150">
            <a:solidFill>
              <a:schemeClr val="accent1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6562E5-75C1-4E3B-8BFD-27EB15FF3F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3651" y="1114046"/>
            <a:ext cx="1688697" cy="6304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E2C443-DDDD-42DF-907A-3A01CB1BAD49}"/>
              </a:ext>
            </a:extLst>
          </p:cNvPr>
          <p:cNvSpPr/>
          <p:nvPr userDrawn="1"/>
        </p:nvSpPr>
        <p:spPr>
          <a:xfrm>
            <a:off x="6096000" y="5378245"/>
            <a:ext cx="1238865" cy="13666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chemeClr val="accent1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1230F8-1852-4295-AB9B-CC2CA219A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3651" y="1114046"/>
            <a:ext cx="1688697" cy="63044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tx1"/>
          </a:solidFill>
          <a:ln w="57150" cap="sq">
            <a:solidFill>
              <a:schemeClr val="accent5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solidFill>
            <a:schemeClr val="tx1"/>
          </a:solidFill>
          <a:ln w="28575">
            <a:solidFill>
              <a:schemeClr val="accent3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81B67F-E107-4B30-A6E6-B3945E9284A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251651" y="5908038"/>
            <a:ext cx="1688697" cy="630447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E692443-6B1B-4018-8EA2-70BD833F54DA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22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35941DB8-CE7F-4EBA-8AF7-C132119E7FD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609" r="40680" b="-609"/>
          <a:stretch/>
        </p:blipFill>
        <p:spPr>
          <a:xfrm flipH="1">
            <a:off x="6095999" y="0"/>
            <a:ext cx="6102097" cy="6858000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CE1841-22ED-4F0F-A185-A620F4335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Arial 18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D81D9-404C-49E4-BC3A-F47295663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6D5BC-49E6-4AE9-BF07-FCF1C95DB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2FB1D-DAAC-4281-B3BF-E055FD104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3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FEA025-93EB-4503-99EC-E01DC9CA71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ARIAL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B4895-3431-4A68-897B-F5603CAA19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193D1-614C-4B6E-8EC8-26CC48BF0D7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CABC79-2318-4299-98A7-0A8B427211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ARIAL 19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E7E67E4-B527-428D-AD04-5C448962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ARIAL 28</a:t>
            </a:r>
          </a:p>
        </p:txBody>
      </p:sp>
    </p:spTree>
    <p:extLst>
      <p:ext uri="{BB962C8B-B14F-4D97-AF65-F5344CB8AC3E}">
        <p14:creationId xmlns:p14="http://schemas.microsoft.com/office/powerpoint/2010/main" val="115824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64E5-EEC1-4BBE-A4A7-4220FBDA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ARIAL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A903B-003C-40D1-A3A5-A18D34A230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03560-6C0A-48E5-AB60-6230EFC27E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943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28BD3-FAEB-478E-B53E-EB1E6DDB8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836" y="964692"/>
            <a:ext cx="10908146" cy="1188720"/>
          </a:xfrm>
          <a:ln w="38100"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16E0D-5773-4636-BB44-FB5F1E35A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35" y="2638044"/>
            <a:ext cx="10908145" cy="3101983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18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BFBDA8-B504-4899-9996-A12BA11A9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651" y="5908038"/>
            <a:ext cx="1688697" cy="63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8086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FS NSO Theme">
      <a:dk1>
        <a:srgbClr val="262626"/>
      </a:dk1>
      <a:lt1>
        <a:srgbClr val="FFFFFF"/>
      </a:lt1>
      <a:dk2>
        <a:srgbClr val="7F7F7F"/>
      </a:dk2>
      <a:lt2>
        <a:srgbClr val="D8D8D8"/>
      </a:lt2>
      <a:accent1>
        <a:srgbClr val="AFCDD7"/>
      </a:accent1>
      <a:accent2>
        <a:srgbClr val="89A84F"/>
      </a:accent2>
      <a:accent3>
        <a:srgbClr val="D3C763"/>
      </a:accent3>
      <a:accent4>
        <a:srgbClr val="001489"/>
      </a:accent4>
      <a:accent5>
        <a:srgbClr val="E0D656"/>
      </a:accent5>
      <a:accent6>
        <a:srgbClr val="617838"/>
      </a:accent6>
      <a:hlink>
        <a:srgbClr val="001489"/>
      </a:hlink>
      <a:folHlink>
        <a:srgbClr val="617838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37</TotalTime>
  <Words>20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Arial 22</vt:lpstr>
      <vt:lpstr>PowerPoint Presentation</vt:lpstr>
      <vt:lpstr>ARIAL 28</vt:lpstr>
      <vt:lpstr>ARIAL 28</vt:lpstr>
      <vt:lpstr>Arial 28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38</dc:title>
  <dc:creator>Lauren Divinagracia</dc:creator>
  <cp:lastModifiedBy>Lauren Divinagracia</cp:lastModifiedBy>
  <cp:revision>8</cp:revision>
  <dcterms:created xsi:type="dcterms:W3CDTF">2021-05-19T17:35:36Z</dcterms:created>
  <dcterms:modified xsi:type="dcterms:W3CDTF">2022-02-22T21:30:29Z</dcterms:modified>
</cp:coreProperties>
</file>